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Override2.xml" ContentType="application/vnd.openxmlformats-officedocument.themeOverrid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6" r:id="rId1"/>
    <p:sldMasterId id="2147483680" r:id="rId2"/>
    <p:sldMasterId id="2147483678" r:id="rId3"/>
  </p:sldMasterIdLst>
  <p:notesMasterIdLst>
    <p:notesMasterId r:id="rId20"/>
  </p:notesMasterIdLst>
  <p:handoutMasterIdLst>
    <p:handoutMasterId r:id="rId21"/>
  </p:handoutMasterIdLst>
  <p:sldIdLst>
    <p:sldId id="568" r:id="rId4"/>
    <p:sldId id="569" r:id="rId5"/>
    <p:sldId id="746" r:id="rId6"/>
    <p:sldId id="830" r:id="rId7"/>
    <p:sldId id="816" r:id="rId8"/>
    <p:sldId id="817" r:id="rId9"/>
    <p:sldId id="819" r:id="rId10"/>
    <p:sldId id="812" r:id="rId11"/>
    <p:sldId id="813" r:id="rId12"/>
    <p:sldId id="820" r:id="rId13"/>
    <p:sldId id="821" r:id="rId14"/>
    <p:sldId id="822" r:id="rId15"/>
    <p:sldId id="810" r:id="rId16"/>
    <p:sldId id="827" r:id="rId17"/>
    <p:sldId id="829" r:id="rId18"/>
    <p:sldId id="814" r:id="rId19"/>
  </p:sldIdLst>
  <p:sldSz cx="9144000" cy="6858000" type="screen4x3"/>
  <p:notesSz cx="7315200" cy="9601200"/>
  <p:defaultTextStyle>
    <a:defPPr>
      <a:defRPr lang="en-US"/>
    </a:defPPr>
    <a:lvl1pPr algn="l" rtl="0" fontAlgn="base">
      <a:spcBef>
        <a:spcPct val="0"/>
      </a:spcBef>
      <a:spcAft>
        <a:spcPct val="0"/>
      </a:spcAft>
      <a:defRPr b="1" kern="1200">
        <a:solidFill>
          <a:schemeClr val="tx1"/>
        </a:solidFill>
        <a:latin typeface="Arial" pitchFamily="34" charset="0"/>
        <a:ea typeface="+mn-ea"/>
        <a:cs typeface="+mn-cs"/>
      </a:defRPr>
    </a:lvl1pPr>
    <a:lvl2pPr marL="457200" algn="l" rtl="0" fontAlgn="base">
      <a:spcBef>
        <a:spcPct val="0"/>
      </a:spcBef>
      <a:spcAft>
        <a:spcPct val="0"/>
      </a:spcAft>
      <a:defRPr b="1" kern="1200">
        <a:solidFill>
          <a:schemeClr val="tx1"/>
        </a:solidFill>
        <a:latin typeface="Arial" pitchFamily="34" charset="0"/>
        <a:ea typeface="+mn-ea"/>
        <a:cs typeface="+mn-cs"/>
      </a:defRPr>
    </a:lvl2pPr>
    <a:lvl3pPr marL="914400" algn="l" rtl="0" fontAlgn="base">
      <a:spcBef>
        <a:spcPct val="0"/>
      </a:spcBef>
      <a:spcAft>
        <a:spcPct val="0"/>
      </a:spcAft>
      <a:defRPr b="1" kern="1200">
        <a:solidFill>
          <a:schemeClr val="tx1"/>
        </a:solidFill>
        <a:latin typeface="Arial" pitchFamily="34" charset="0"/>
        <a:ea typeface="+mn-ea"/>
        <a:cs typeface="+mn-cs"/>
      </a:defRPr>
    </a:lvl3pPr>
    <a:lvl4pPr marL="1371600" algn="l" rtl="0" fontAlgn="base">
      <a:spcBef>
        <a:spcPct val="0"/>
      </a:spcBef>
      <a:spcAft>
        <a:spcPct val="0"/>
      </a:spcAft>
      <a:defRPr b="1" kern="1200">
        <a:solidFill>
          <a:schemeClr val="tx1"/>
        </a:solidFill>
        <a:latin typeface="Arial" pitchFamily="34" charset="0"/>
        <a:ea typeface="+mn-ea"/>
        <a:cs typeface="+mn-cs"/>
      </a:defRPr>
    </a:lvl4pPr>
    <a:lvl5pPr marL="1828800" algn="l" rtl="0" fontAlgn="base">
      <a:spcBef>
        <a:spcPct val="0"/>
      </a:spcBef>
      <a:spcAft>
        <a:spcPct val="0"/>
      </a:spcAft>
      <a:defRPr b="1" kern="1200">
        <a:solidFill>
          <a:schemeClr val="tx1"/>
        </a:solidFill>
        <a:latin typeface="Arial" pitchFamily="34" charset="0"/>
        <a:ea typeface="+mn-ea"/>
        <a:cs typeface="+mn-cs"/>
      </a:defRPr>
    </a:lvl5pPr>
    <a:lvl6pPr marL="2286000" algn="l" defTabSz="914400" rtl="0" eaLnBrk="1" latinLnBrk="0" hangingPunct="1">
      <a:defRPr b="1" kern="1200">
        <a:solidFill>
          <a:schemeClr val="tx1"/>
        </a:solidFill>
        <a:latin typeface="Arial" pitchFamily="34" charset="0"/>
        <a:ea typeface="+mn-ea"/>
        <a:cs typeface="+mn-cs"/>
      </a:defRPr>
    </a:lvl6pPr>
    <a:lvl7pPr marL="2743200" algn="l" defTabSz="914400" rtl="0" eaLnBrk="1" latinLnBrk="0" hangingPunct="1">
      <a:defRPr b="1" kern="1200">
        <a:solidFill>
          <a:schemeClr val="tx1"/>
        </a:solidFill>
        <a:latin typeface="Arial" pitchFamily="34" charset="0"/>
        <a:ea typeface="+mn-ea"/>
        <a:cs typeface="+mn-cs"/>
      </a:defRPr>
    </a:lvl7pPr>
    <a:lvl8pPr marL="3200400" algn="l" defTabSz="914400" rtl="0" eaLnBrk="1" latinLnBrk="0" hangingPunct="1">
      <a:defRPr b="1" kern="1200">
        <a:solidFill>
          <a:schemeClr val="tx1"/>
        </a:solidFill>
        <a:latin typeface="Arial" pitchFamily="34" charset="0"/>
        <a:ea typeface="+mn-ea"/>
        <a:cs typeface="+mn-cs"/>
      </a:defRPr>
    </a:lvl8pPr>
    <a:lvl9pPr marL="3657600" algn="l" defTabSz="914400" rtl="0" eaLnBrk="1" latinLnBrk="0" hangingPunct="1">
      <a:defRPr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AD"/>
    <a:srgbClr val="E28100"/>
    <a:srgbClr val="C1D7ED"/>
    <a:srgbClr val="E3EDF7"/>
    <a:srgbClr val="009A46"/>
    <a:srgbClr val="7676AA"/>
    <a:srgbClr val="B45600"/>
    <a:srgbClr val="8C004B"/>
    <a:srgbClr val="8E004A"/>
    <a:srgbClr val="5800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12" autoAdjust="0"/>
    <p:restoredTop sz="97538" autoAdjust="0"/>
  </p:normalViewPr>
  <p:slideViewPr>
    <p:cSldViewPr snapToGrid="0">
      <p:cViewPr varScale="1">
        <p:scale>
          <a:sx n="89" d="100"/>
          <a:sy n="89" d="100"/>
        </p:scale>
        <p:origin x="-1526" y="-67"/>
      </p:cViewPr>
      <p:guideLst>
        <p:guide orient="horz" pos="2160"/>
        <p:guide orient="horz" pos="358"/>
        <p:guide orient="horz" pos="250"/>
        <p:guide orient="horz" pos="218"/>
        <p:guide orient="horz" pos="130"/>
        <p:guide pos="2880"/>
        <p:guide pos="5472"/>
      </p:guideLst>
    </p:cSldViewPr>
  </p:slideViewPr>
  <p:notesTextViewPr>
    <p:cViewPr>
      <p:scale>
        <a:sx n="100" d="100"/>
        <a:sy n="100" d="100"/>
      </p:scale>
      <p:origin x="0" y="0"/>
    </p:cViewPr>
  </p:notesTextViewPr>
  <p:sorterViewPr>
    <p:cViewPr>
      <p:scale>
        <a:sx n="91" d="100"/>
        <a:sy n="91" d="100"/>
      </p:scale>
      <p:origin x="0" y="381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448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defRPr>
            </a:lvl1pPr>
          </a:lstStyle>
          <a:p>
            <a:pPr>
              <a:defRPr/>
            </a:pPr>
            <a:endParaRPr lang="en-US"/>
          </a:p>
        </p:txBody>
      </p:sp>
      <p:sp>
        <p:nvSpPr>
          <p:cNvPr id="404483"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defRPr>
            </a:lvl1pPr>
          </a:lstStyle>
          <a:p>
            <a:pPr>
              <a:defRPr/>
            </a:pPr>
            <a:endParaRPr lang="en-US"/>
          </a:p>
        </p:txBody>
      </p:sp>
      <p:sp>
        <p:nvSpPr>
          <p:cNvPr id="404484"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defRPr>
            </a:lvl1pPr>
          </a:lstStyle>
          <a:p>
            <a:pPr>
              <a:defRPr/>
            </a:pPr>
            <a:endParaRPr lang="en-US"/>
          </a:p>
        </p:txBody>
      </p:sp>
      <p:sp>
        <p:nvSpPr>
          <p:cNvPr id="404485"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charset="0"/>
              </a:defRPr>
            </a:lvl1pPr>
          </a:lstStyle>
          <a:p>
            <a:pPr>
              <a:defRPr/>
            </a:pPr>
            <a:fld id="{D2C08D22-8D0F-49EC-9FE2-E44DED6559CF}" type="slidenum">
              <a:rPr lang="en-US"/>
              <a:pPr>
                <a:defRPr/>
              </a:pPr>
              <a:t>‹#›</a:t>
            </a:fld>
            <a:endParaRPr lang="en-US"/>
          </a:p>
        </p:txBody>
      </p:sp>
    </p:spTree>
    <p:extLst>
      <p:ext uri="{BB962C8B-B14F-4D97-AF65-F5344CB8AC3E}">
        <p14:creationId xmlns:p14="http://schemas.microsoft.com/office/powerpoint/2010/main" val="3425401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b="0">
                <a:latin typeface="Arial" charset="0"/>
              </a:defRPr>
            </a:lvl1pPr>
          </a:lstStyle>
          <a:p>
            <a:pPr>
              <a:defRPr/>
            </a:pPr>
            <a:endParaRPr lang="en-US"/>
          </a:p>
        </p:txBody>
      </p:sp>
      <p:sp>
        <p:nvSpPr>
          <p:cNvPr id="118787"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b="0">
                <a:latin typeface="Arial" charset="0"/>
              </a:defRPr>
            </a:lvl1pPr>
          </a:lstStyle>
          <a:p>
            <a:pPr>
              <a:defRPr/>
            </a:pPr>
            <a:endParaRPr lang="en-US"/>
          </a:p>
        </p:txBody>
      </p:sp>
      <p:sp>
        <p:nvSpPr>
          <p:cNvPr id="5120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118789"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879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b="0">
                <a:latin typeface="Arial" charset="0"/>
              </a:defRPr>
            </a:lvl1pPr>
          </a:lstStyle>
          <a:p>
            <a:pPr>
              <a:defRPr/>
            </a:pPr>
            <a:endParaRPr lang="en-US"/>
          </a:p>
        </p:txBody>
      </p:sp>
      <p:sp>
        <p:nvSpPr>
          <p:cNvPr id="11879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b="0">
                <a:latin typeface="Arial" charset="0"/>
              </a:defRPr>
            </a:lvl1pPr>
          </a:lstStyle>
          <a:p>
            <a:pPr>
              <a:defRPr/>
            </a:pPr>
            <a:fld id="{EE61F0A3-FC12-48E7-9C7B-C956BF7E8324}" type="slidenum">
              <a:rPr lang="en-US"/>
              <a:pPr>
                <a:defRPr/>
              </a:pPr>
              <a:t>‹#›</a:t>
            </a:fld>
            <a:endParaRPr lang="en-US"/>
          </a:p>
        </p:txBody>
      </p:sp>
    </p:spTree>
    <p:extLst>
      <p:ext uri="{BB962C8B-B14F-4D97-AF65-F5344CB8AC3E}">
        <p14:creationId xmlns:p14="http://schemas.microsoft.com/office/powerpoint/2010/main" val="27639234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latin typeface="Arial" pitchFamily="34" charset="0"/>
            </a:endParaRPr>
          </a:p>
        </p:txBody>
      </p:sp>
      <p:sp>
        <p:nvSpPr>
          <p:cNvPr id="52228" name="Slide Number Placeholder 3"/>
          <p:cNvSpPr>
            <a:spLocks noGrp="1"/>
          </p:cNvSpPr>
          <p:nvPr>
            <p:ph type="sldNum" sz="quarter" idx="5"/>
          </p:nvPr>
        </p:nvSpPr>
        <p:spPr>
          <a:noFill/>
        </p:spPr>
        <p:txBody>
          <a:bodyPr/>
          <a:lstStyle/>
          <a:p>
            <a:fld id="{8DFEFFF2-52A4-46DC-8E3E-A3FE036B15C6}" type="slidenum">
              <a:rPr lang="en-US" smtClean="0">
                <a:latin typeface="Arial" pitchFamily="34" charset="0"/>
              </a:rPr>
              <a:pPr/>
              <a:t>1</a:t>
            </a:fld>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latin typeface="Arial" pitchFamily="34" charset="0"/>
            </a:endParaRPr>
          </a:p>
        </p:txBody>
      </p:sp>
      <p:sp>
        <p:nvSpPr>
          <p:cNvPr id="56324" name="Slide Number Placeholder 3"/>
          <p:cNvSpPr>
            <a:spLocks noGrp="1"/>
          </p:cNvSpPr>
          <p:nvPr>
            <p:ph type="sldNum" sz="quarter" idx="5"/>
          </p:nvPr>
        </p:nvSpPr>
        <p:spPr>
          <a:noFill/>
        </p:spPr>
        <p:txBody>
          <a:bodyPr/>
          <a:lstStyle/>
          <a:p>
            <a:fld id="{ACCD661F-1EFD-4877-80BE-4E83DBEABFDA}" type="slidenum">
              <a:rPr lang="en-US" smtClean="0">
                <a:latin typeface="Arial" pitchFamily="34" charset="0"/>
              </a:rPr>
              <a:pPr/>
              <a:t>10</a:t>
            </a:fld>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latin typeface="Arial" pitchFamily="34" charset="0"/>
            </a:endParaRPr>
          </a:p>
        </p:txBody>
      </p:sp>
      <p:sp>
        <p:nvSpPr>
          <p:cNvPr id="56324" name="Slide Number Placeholder 3"/>
          <p:cNvSpPr>
            <a:spLocks noGrp="1"/>
          </p:cNvSpPr>
          <p:nvPr>
            <p:ph type="sldNum" sz="quarter" idx="5"/>
          </p:nvPr>
        </p:nvSpPr>
        <p:spPr>
          <a:noFill/>
        </p:spPr>
        <p:txBody>
          <a:bodyPr/>
          <a:lstStyle/>
          <a:p>
            <a:fld id="{ACCD661F-1EFD-4877-80BE-4E83DBEABFDA}" type="slidenum">
              <a:rPr lang="en-US" smtClean="0">
                <a:latin typeface="Arial" pitchFamily="34" charset="0"/>
              </a:rPr>
              <a:pPr/>
              <a:t>11</a:t>
            </a:fld>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latin typeface="Arial" pitchFamily="34" charset="0"/>
            </a:endParaRPr>
          </a:p>
        </p:txBody>
      </p:sp>
      <p:sp>
        <p:nvSpPr>
          <p:cNvPr id="56324" name="Slide Number Placeholder 3"/>
          <p:cNvSpPr>
            <a:spLocks noGrp="1"/>
          </p:cNvSpPr>
          <p:nvPr>
            <p:ph type="sldNum" sz="quarter" idx="5"/>
          </p:nvPr>
        </p:nvSpPr>
        <p:spPr>
          <a:noFill/>
        </p:spPr>
        <p:txBody>
          <a:bodyPr/>
          <a:lstStyle/>
          <a:p>
            <a:fld id="{ACCD661F-1EFD-4877-80BE-4E83DBEABFDA}" type="slidenum">
              <a:rPr lang="en-US" smtClean="0">
                <a:latin typeface="Arial" pitchFamily="34" charset="0"/>
              </a:rPr>
              <a:pPr/>
              <a:t>12</a:t>
            </a:fld>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latin typeface="Arial" pitchFamily="34" charset="0"/>
            </a:endParaRPr>
          </a:p>
        </p:txBody>
      </p:sp>
      <p:sp>
        <p:nvSpPr>
          <p:cNvPr id="56324" name="Slide Number Placeholder 3"/>
          <p:cNvSpPr>
            <a:spLocks noGrp="1"/>
          </p:cNvSpPr>
          <p:nvPr>
            <p:ph type="sldNum" sz="quarter" idx="5"/>
          </p:nvPr>
        </p:nvSpPr>
        <p:spPr>
          <a:noFill/>
        </p:spPr>
        <p:txBody>
          <a:bodyPr/>
          <a:lstStyle/>
          <a:p>
            <a:fld id="{ACCD661F-1EFD-4877-80BE-4E83DBEABFDA}" type="slidenum">
              <a:rPr lang="en-US" smtClean="0">
                <a:latin typeface="Arial" pitchFamily="34" charset="0"/>
              </a:rPr>
              <a:pPr/>
              <a:t>13</a:t>
            </a:fld>
            <a:endParaRPr 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latin typeface="Arial" pitchFamily="34" charset="0"/>
            </a:endParaRPr>
          </a:p>
        </p:txBody>
      </p:sp>
      <p:sp>
        <p:nvSpPr>
          <p:cNvPr id="56324" name="Slide Number Placeholder 3"/>
          <p:cNvSpPr>
            <a:spLocks noGrp="1"/>
          </p:cNvSpPr>
          <p:nvPr>
            <p:ph type="sldNum" sz="quarter" idx="5"/>
          </p:nvPr>
        </p:nvSpPr>
        <p:spPr>
          <a:noFill/>
        </p:spPr>
        <p:txBody>
          <a:bodyPr/>
          <a:lstStyle/>
          <a:p>
            <a:fld id="{ACCD661F-1EFD-4877-80BE-4E83DBEABFDA}" type="slidenum">
              <a:rPr lang="en-US" smtClean="0">
                <a:latin typeface="Arial" pitchFamily="34" charset="0"/>
              </a:rPr>
              <a:pPr/>
              <a:t>14</a:t>
            </a:fld>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latin typeface="Arial" pitchFamily="34" charset="0"/>
            </a:endParaRPr>
          </a:p>
        </p:txBody>
      </p:sp>
      <p:sp>
        <p:nvSpPr>
          <p:cNvPr id="56324" name="Slide Number Placeholder 3"/>
          <p:cNvSpPr>
            <a:spLocks noGrp="1"/>
          </p:cNvSpPr>
          <p:nvPr>
            <p:ph type="sldNum" sz="quarter" idx="5"/>
          </p:nvPr>
        </p:nvSpPr>
        <p:spPr>
          <a:noFill/>
        </p:spPr>
        <p:txBody>
          <a:bodyPr/>
          <a:lstStyle/>
          <a:p>
            <a:fld id="{ACCD661F-1EFD-4877-80BE-4E83DBEABFDA}" type="slidenum">
              <a:rPr lang="en-US" smtClean="0">
                <a:latin typeface="Arial" pitchFamily="34" charset="0"/>
              </a:rPr>
              <a:pPr/>
              <a:t>15</a:t>
            </a:fld>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latin typeface="Arial" pitchFamily="34" charset="0"/>
            </a:endParaRPr>
          </a:p>
        </p:txBody>
      </p:sp>
      <p:sp>
        <p:nvSpPr>
          <p:cNvPr id="56324" name="Slide Number Placeholder 3"/>
          <p:cNvSpPr>
            <a:spLocks noGrp="1"/>
          </p:cNvSpPr>
          <p:nvPr>
            <p:ph type="sldNum" sz="quarter" idx="5"/>
          </p:nvPr>
        </p:nvSpPr>
        <p:spPr>
          <a:noFill/>
        </p:spPr>
        <p:txBody>
          <a:bodyPr/>
          <a:lstStyle/>
          <a:p>
            <a:fld id="{ACCD661F-1EFD-4877-80BE-4E83DBEABFDA}" type="slidenum">
              <a:rPr lang="en-US" smtClean="0">
                <a:latin typeface="Arial" pitchFamily="34" charset="0"/>
              </a:rPr>
              <a:pPr/>
              <a:t>16</a:t>
            </a:fld>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9DD78995-85F7-4078-B154-3F5A03779EDB}" type="slidenum">
              <a:rPr lang="en-US" smtClean="0">
                <a:latin typeface="Arial" pitchFamily="34" charset="0"/>
              </a:rPr>
              <a:pPr/>
              <a:t>2</a:t>
            </a:fld>
            <a:endParaRPr lang="en-US" smtClean="0">
              <a:latin typeface="Arial" pitchFamily="34" charset="0"/>
            </a:endParaRPr>
          </a:p>
        </p:txBody>
      </p:sp>
      <p:sp>
        <p:nvSpPr>
          <p:cNvPr id="53251" name="Rectangle 2"/>
          <p:cNvSpPr>
            <a:spLocks noGrp="1" noRot="1" noChangeAspect="1" noChangeArrowheads="1" noTextEdit="1"/>
          </p:cNvSpPr>
          <p:nvPr>
            <p:ph type="sldImg"/>
          </p:nvPr>
        </p:nvSpPr>
        <p:spPr>
          <a:xfrm>
            <a:off x="1016000" y="234950"/>
            <a:ext cx="5287963" cy="3965575"/>
          </a:xfrm>
          <a:ln/>
        </p:spPr>
      </p:sp>
      <p:sp>
        <p:nvSpPr>
          <p:cNvPr id="53252" name="Rectangle 3"/>
          <p:cNvSpPr>
            <a:spLocks noGrp="1" noChangeArrowheads="1"/>
          </p:cNvSpPr>
          <p:nvPr>
            <p:ph type="body" idx="1"/>
          </p:nvPr>
        </p:nvSpPr>
        <p:spPr>
          <a:xfrm>
            <a:off x="284163" y="4560888"/>
            <a:ext cx="6746875" cy="4513262"/>
          </a:xfrm>
          <a:noFill/>
          <a:ln/>
        </p:spPr>
        <p:txBody>
          <a:bodyPr/>
          <a:lstStyle/>
          <a:p>
            <a:pPr eaLnBrk="1" hangingPunct="1"/>
            <a:r>
              <a:rPr lang="en-US" smtClean="0">
                <a:latin typeface="Arial" pitchFamily="34" charset="0"/>
              </a:rPr>
              <a:t>Click to add text</a:t>
            </a:r>
          </a:p>
          <a:p>
            <a:pPr lvl="1" eaLnBrk="1" hangingPunct="1"/>
            <a:r>
              <a:rPr lang="en-US" smtClean="0">
                <a:latin typeface="Arial" pitchFamily="34" charset="0"/>
              </a:rPr>
              <a:t>Click to add bulleted text</a:t>
            </a:r>
          </a:p>
          <a:p>
            <a:pPr lvl="2" eaLnBrk="1" hangingPunct="1"/>
            <a:r>
              <a:rPr lang="en-US" smtClean="0">
                <a:latin typeface="Arial" pitchFamily="34" charset="0"/>
              </a:rPr>
              <a:t>Click to add bulleted text</a:t>
            </a:r>
          </a:p>
          <a:p>
            <a:pPr lvl="3" eaLnBrk="1" hangingPunct="1"/>
            <a:r>
              <a:rPr lang="en-US" smtClean="0">
                <a:latin typeface="Arial" pitchFamily="34" charset="0"/>
              </a:rPr>
              <a:t>Click to add bulleted text</a:t>
            </a:r>
          </a:p>
          <a:p>
            <a:pPr lvl="4" eaLnBrk="1" hangingPunct="1"/>
            <a:r>
              <a:rPr lang="en-US" smtClean="0">
                <a:latin typeface="Arial" pitchFamily="34" charset="0"/>
              </a:rPr>
              <a:t>Click to add bulleted text</a:t>
            </a:r>
          </a:p>
          <a:p>
            <a:pPr eaLnBrk="1" hangingPunct="1"/>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latin typeface="Arial" pitchFamily="34" charset="0"/>
            </a:endParaRPr>
          </a:p>
        </p:txBody>
      </p:sp>
      <p:sp>
        <p:nvSpPr>
          <p:cNvPr id="56324" name="Slide Number Placeholder 3"/>
          <p:cNvSpPr>
            <a:spLocks noGrp="1"/>
          </p:cNvSpPr>
          <p:nvPr>
            <p:ph type="sldNum" sz="quarter" idx="5"/>
          </p:nvPr>
        </p:nvSpPr>
        <p:spPr>
          <a:noFill/>
        </p:spPr>
        <p:txBody>
          <a:bodyPr/>
          <a:lstStyle/>
          <a:p>
            <a:fld id="{ACCD661F-1EFD-4877-80BE-4E83DBEABFDA}" type="slidenum">
              <a:rPr lang="en-US" smtClean="0">
                <a:latin typeface="Arial" pitchFamily="34" charset="0"/>
              </a:rPr>
              <a:pPr/>
              <a:t>3</a:t>
            </a:fld>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latin typeface="Arial" pitchFamily="34" charset="0"/>
            </a:endParaRPr>
          </a:p>
        </p:txBody>
      </p:sp>
      <p:sp>
        <p:nvSpPr>
          <p:cNvPr id="56324" name="Slide Number Placeholder 3"/>
          <p:cNvSpPr>
            <a:spLocks noGrp="1"/>
          </p:cNvSpPr>
          <p:nvPr>
            <p:ph type="sldNum" sz="quarter" idx="5"/>
          </p:nvPr>
        </p:nvSpPr>
        <p:spPr>
          <a:noFill/>
        </p:spPr>
        <p:txBody>
          <a:bodyPr/>
          <a:lstStyle/>
          <a:p>
            <a:fld id="{ACCD661F-1EFD-4877-80BE-4E83DBEABFDA}" type="slidenum">
              <a:rPr lang="en-US" smtClean="0">
                <a:latin typeface="Arial" pitchFamily="34" charset="0"/>
              </a:rPr>
              <a:pPr/>
              <a:t>4</a:t>
            </a:fld>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latin typeface="Arial" pitchFamily="34" charset="0"/>
            </a:endParaRPr>
          </a:p>
        </p:txBody>
      </p:sp>
      <p:sp>
        <p:nvSpPr>
          <p:cNvPr id="56324" name="Slide Number Placeholder 3"/>
          <p:cNvSpPr>
            <a:spLocks noGrp="1"/>
          </p:cNvSpPr>
          <p:nvPr>
            <p:ph type="sldNum" sz="quarter" idx="5"/>
          </p:nvPr>
        </p:nvSpPr>
        <p:spPr>
          <a:noFill/>
        </p:spPr>
        <p:txBody>
          <a:bodyPr/>
          <a:lstStyle/>
          <a:p>
            <a:fld id="{ACCD661F-1EFD-4877-80BE-4E83DBEABFDA}" type="slidenum">
              <a:rPr lang="en-US" smtClean="0">
                <a:latin typeface="Arial" pitchFamily="34" charset="0"/>
              </a:rPr>
              <a:pPr/>
              <a:t>5</a:t>
            </a:fld>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latin typeface="Arial" pitchFamily="34" charset="0"/>
            </a:endParaRPr>
          </a:p>
        </p:txBody>
      </p:sp>
      <p:sp>
        <p:nvSpPr>
          <p:cNvPr id="56324" name="Slide Number Placeholder 3"/>
          <p:cNvSpPr>
            <a:spLocks noGrp="1"/>
          </p:cNvSpPr>
          <p:nvPr>
            <p:ph type="sldNum" sz="quarter" idx="5"/>
          </p:nvPr>
        </p:nvSpPr>
        <p:spPr>
          <a:noFill/>
        </p:spPr>
        <p:txBody>
          <a:bodyPr/>
          <a:lstStyle/>
          <a:p>
            <a:fld id="{ACCD661F-1EFD-4877-80BE-4E83DBEABFDA}" type="slidenum">
              <a:rPr lang="en-US" smtClean="0">
                <a:latin typeface="Arial" pitchFamily="34" charset="0"/>
              </a:rPr>
              <a:pPr/>
              <a:t>6</a:t>
            </a:fld>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latin typeface="Arial" pitchFamily="34" charset="0"/>
            </a:endParaRPr>
          </a:p>
        </p:txBody>
      </p:sp>
      <p:sp>
        <p:nvSpPr>
          <p:cNvPr id="56324" name="Slide Number Placeholder 3"/>
          <p:cNvSpPr>
            <a:spLocks noGrp="1"/>
          </p:cNvSpPr>
          <p:nvPr>
            <p:ph type="sldNum" sz="quarter" idx="5"/>
          </p:nvPr>
        </p:nvSpPr>
        <p:spPr>
          <a:noFill/>
        </p:spPr>
        <p:txBody>
          <a:bodyPr/>
          <a:lstStyle/>
          <a:p>
            <a:fld id="{ACCD661F-1EFD-4877-80BE-4E83DBEABFDA}" type="slidenum">
              <a:rPr lang="en-US" smtClean="0">
                <a:latin typeface="Arial" pitchFamily="34" charset="0"/>
              </a:rPr>
              <a:pPr/>
              <a:t>7</a:t>
            </a:fld>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latin typeface="Arial" pitchFamily="34" charset="0"/>
            </a:endParaRPr>
          </a:p>
        </p:txBody>
      </p:sp>
      <p:sp>
        <p:nvSpPr>
          <p:cNvPr id="56324" name="Slide Number Placeholder 3"/>
          <p:cNvSpPr>
            <a:spLocks noGrp="1"/>
          </p:cNvSpPr>
          <p:nvPr>
            <p:ph type="sldNum" sz="quarter" idx="5"/>
          </p:nvPr>
        </p:nvSpPr>
        <p:spPr>
          <a:noFill/>
        </p:spPr>
        <p:txBody>
          <a:bodyPr/>
          <a:lstStyle/>
          <a:p>
            <a:fld id="{ACCD661F-1EFD-4877-80BE-4E83DBEABFDA}" type="slidenum">
              <a:rPr lang="en-US" smtClean="0">
                <a:latin typeface="Arial" pitchFamily="34" charset="0"/>
              </a:rPr>
              <a:pPr/>
              <a:t>8</a:t>
            </a:fld>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latin typeface="Arial" pitchFamily="34" charset="0"/>
            </a:endParaRPr>
          </a:p>
        </p:txBody>
      </p:sp>
      <p:sp>
        <p:nvSpPr>
          <p:cNvPr id="56324" name="Slide Number Placeholder 3"/>
          <p:cNvSpPr>
            <a:spLocks noGrp="1"/>
          </p:cNvSpPr>
          <p:nvPr>
            <p:ph type="sldNum" sz="quarter" idx="5"/>
          </p:nvPr>
        </p:nvSpPr>
        <p:spPr>
          <a:noFill/>
        </p:spPr>
        <p:txBody>
          <a:bodyPr/>
          <a:lstStyle/>
          <a:p>
            <a:fld id="{ACCD661F-1EFD-4877-80BE-4E83DBEABFDA}" type="slidenum">
              <a:rPr lang="en-US" smtClean="0">
                <a:latin typeface="Arial" pitchFamily="34" charset="0"/>
              </a:rPr>
              <a:pPr/>
              <a:t>9</a:t>
            </a:fld>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61"/>
          <p:cNvSpPr>
            <a:spLocks noChangeArrowheads="1"/>
          </p:cNvSpPr>
          <p:nvPr/>
        </p:nvSpPr>
        <p:spPr bwMode="auto">
          <a:xfrm>
            <a:off x="6992938" y="6537325"/>
            <a:ext cx="2133600" cy="230188"/>
          </a:xfrm>
          <a:prstGeom prst="rect">
            <a:avLst/>
          </a:prstGeom>
          <a:noFill/>
          <a:ln w="9525">
            <a:noFill/>
            <a:miter lim="800000"/>
            <a:headEnd/>
            <a:tailEnd/>
          </a:ln>
          <a:effectLst/>
        </p:spPr>
        <p:txBody>
          <a:bodyPr/>
          <a:lstStyle/>
          <a:p>
            <a:pPr algn="r">
              <a:defRPr/>
            </a:pPr>
            <a:fld id="{FA6CD9C8-27F6-49D0-B963-194C5E21DB31}" type="slidenum">
              <a:rPr lang="en-US" sz="800" b="0">
                <a:solidFill>
                  <a:schemeClr val="bg2"/>
                </a:solidFill>
                <a:latin typeface="Arial" charset="0"/>
              </a:rPr>
              <a:pPr algn="r">
                <a:defRPr/>
              </a:pPr>
              <a:t>‹#›</a:t>
            </a:fld>
            <a:endParaRPr lang="en-US" sz="800" b="0">
              <a:solidFill>
                <a:schemeClr val="bg2"/>
              </a:solidFill>
              <a:latin typeface="Arial" charset="0"/>
            </a:endParaRPr>
          </a:p>
        </p:txBody>
      </p:sp>
      <p:sp>
        <p:nvSpPr>
          <p:cNvPr id="9" name="Text Box 72"/>
          <p:cNvSpPr txBox="1">
            <a:spLocks noChangeArrowheads="1"/>
          </p:cNvSpPr>
          <p:nvPr/>
        </p:nvSpPr>
        <p:spPr bwMode="gray">
          <a:xfrm>
            <a:off x="6859588" y="438150"/>
            <a:ext cx="1827212" cy="152400"/>
          </a:xfrm>
          <a:prstGeom prst="rect">
            <a:avLst/>
          </a:prstGeom>
          <a:noFill/>
          <a:ln w="9525">
            <a:noFill/>
            <a:miter lim="800000"/>
            <a:headEnd/>
            <a:tailEnd/>
          </a:ln>
          <a:effectLst/>
        </p:spPr>
        <p:txBody>
          <a:bodyPr wrap="none" lIns="0" tIns="0" rIns="0" bIns="0" anchor="ctr">
            <a:spAutoFit/>
          </a:bodyPr>
          <a:lstStyle/>
          <a:p>
            <a:pPr algn="r">
              <a:defRPr/>
            </a:pPr>
            <a:r>
              <a:rPr lang="en-US" sz="1000" dirty="0">
                <a:solidFill>
                  <a:srgbClr val="FFFFFF"/>
                </a:solidFill>
                <a:latin typeface="Arial" charset="0"/>
              </a:rPr>
              <a:t>STATE STREET ASSOCIATES</a:t>
            </a:r>
          </a:p>
        </p:txBody>
      </p:sp>
      <p:sp>
        <p:nvSpPr>
          <p:cNvPr id="1276930" name="Rectangle 2"/>
          <p:cNvSpPr>
            <a:spLocks noGrp="1" noChangeArrowheads="1"/>
          </p:cNvSpPr>
          <p:nvPr>
            <p:ph type="ctrTitle"/>
          </p:nvPr>
        </p:nvSpPr>
        <p:spPr>
          <a:xfrm>
            <a:off x="455613" y="2055813"/>
            <a:ext cx="8232775" cy="1012825"/>
          </a:xfrm>
        </p:spPr>
        <p:txBody>
          <a:bodyPr/>
          <a:lstStyle>
            <a:lvl1pPr>
              <a:defRPr sz="2800">
                <a:solidFill>
                  <a:schemeClr val="accent1"/>
                </a:solidFill>
              </a:defRPr>
            </a:lvl1pPr>
          </a:lstStyle>
          <a:p>
            <a:r>
              <a:rPr lang="en-US"/>
              <a:t>Click to edit Master title style</a:t>
            </a:r>
          </a:p>
        </p:txBody>
      </p:sp>
      <p:sp>
        <p:nvSpPr>
          <p:cNvPr id="1276931" name="Rectangle 3"/>
          <p:cNvSpPr>
            <a:spLocks noGrp="1" noChangeArrowheads="1"/>
          </p:cNvSpPr>
          <p:nvPr>
            <p:ph type="subTitle" idx="1"/>
          </p:nvPr>
        </p:nvSpPr>
        <p:spPr>
          <a:xfrm>
            <a:off x="455613" y="3656013"/>
            <a:ext cx="8232775" cy="1752600"/>
          </a:xfrm>
          <a:ln/>
        </p:spPr>
        <p:txBody>
          <a:bodyPr tIns="0"/>
          <a:lstStyle>
            <a:lvl1pPr marL="0" indent="0">
              <a:lnSpc>
                <a:spcPct val="90000"/>
              </a:lnSpc>
              <a:spcBef>
                <a:spcPct val="0"/>
              </a:spcBef>
              <a:buFontTx/>
              <a:buNone/>
              <a:defRPr sz="2000" b="1"/>
            </a:lvl1pPr>
          </a:lstStyle>
          <a:p>
            <a:r>
              <a:rPr lang="en-US"/>
              <a:t>Click to edit Master subtitle style</a:t>
            </a:r>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0988" y="1030288"/>
            <a:ext cx="2057400" cy="5222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1030288"/>
            <a:ext cx="6022975" cy="5222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3" y="1030288"/>
            <a:ext cx="8232775" cy="304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5613" y="1727200"/>
            <a:ext cx="8232775" cy="4525963"/>
          </a:xfrm>
        </p:spPr>
        <p:txBody>
          <a:bodyPr/>
          <a:lstStyle/>
          <a:p>
            <a:pPr lvl="0"/>
            <a:endParaRPr lang="en-US" noProof="0" smtClean="0"/>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9"/>
          <p:cNvSpPr>
            <a:spLocks noChangeArrowheads="1"/>
          </p:cNvSpPr>
          <p:nvPr/>
        </p:nvSpPr>
        <p:spPr bwMode="auto">
          <a:xfrm>
            <a:off x="6992938" y="6537325"/>
            <a:ext cx="2133600" cy="230188"/>
          </a:xfrm>
          <a:prstGeom prst="rect">
            <a:avLst/>
          </a:prstGeom>
          <a:noFill/>
          <a:ln w="9525">
            <a:noFill/>
            <a:miter lim="800000"/>
            <a:headEnd/>
            <a:tailEnd/>
          </a:ln>
          <a:effectLst/>
        </p:spPr>
        <p:txBody>
          <a:bodyPr/>
          <a:lstStyle/>
          <a:p>
            <a:pPr algn="r">
              <a:defRPr/>
            </a:pPr>
            <a:fld id="{7DD0CB97-3C51-4328-807E-BAA13D0301ED}" type="slidenum">
              <a:rPr lang="en-US" sz="800" b="0">
                <a:solidFill>
                  <a:schemeClr val="bg2"/>
                </a:solidFill>
                <a:latin typeface="Arial" charset="0"/>
              </a:rPr>
              <a:pPr algn="r">
                <a:defRPr/>
              </a:pPr>
              <a:t>‹#›</a:t>
            </a:fld>
            <a:endParaRPr lang="en-US" sz="800" b="0">
              <a:solidFill>
                <a:schemeClr val="bg2"/>
              </a:solidFill>
              <a:latin typeface="Arial" charset="0"/>
            </a:endParaRPr>
          </a:p>
        </p:txBody>
      </p:sp>
      <p:sp>
        <p:nvSpPr>
          <p:cNvPr id="9" name="Text Box 18"/>
          <p:cNvSpPr txBox="1">
            <a:spLocks noChangeArrowheads="1"/>
          </p:cNvSpPr>
          <p:nvPr/>
        </p:nvSpPr>
        <p:spPr bwMode="gray">
          <a:xfrm>
            <a:off x="6832600" y="438150"/>
            <a:ext cx="1854200" cy="152400"/>
          </a:xfrm>
          <a:prstGeom prst="rect">
            <a:avLst/>
          </a:prstGeom>
          <a:noFill/>
          <a:ln w="9525">
            <a:noFill/>
            <a:miter lim="800000"/>
            <a:headEnd/>
            <a:tailEnd/>
          </a:ln>
          <a:effectLst/>
        </p:spPr>
        <p:txBody>
          <a:bodyPr wrap="none" lIns="0" tIns="0" rIns="0" bIns="0" anchor="ctr">
            <a:spAutoFit/>
          </a:bodyPr>
          <a:lstStyle/>
          <a:p>
            <a:pPr algn="r">
              <a:defRPr/>
            </a:pPr>
            <a:r>
              <a:rPr lang="en-US" sz="1000" dirty="0">
                <a:solidFill>
                  <a:srgbClr val="FFFFFF"/>
                </a:solidFill>
                <a:latin typeface="Arial" charset="0"/>
              </a:rPr>
              <a:t>STATE STREET ASSOCIATES</a:t>
            </a:r>
          </a:p>
        </p:txBody>
      </p:sp>
      <p:sp>
        <p:nvSpPr>
          <p:cNvPr id="1867783" name="Rectangle 7"/>
          <p:cNvSpPr>
            <a:spLocks noGrp="1" noChangeArrowheads="1"/>
          </p:cNvSpPr>
          <p:nvPr>
            <p:ph type="ctrTitle"/>
          </p:nvPr>
        </p:nvSpPr>
        <p:spPr bwMode="auto">
          <a:xfrm>
            <a:off x="455613" y="2055813"/>
            <a:ext cx="8232775" cy="1012825"/>
          </a:xfrm>
        </p:spPr>
        <p:txBody>
          <a:bodyPr anchor="t"/>
          <a:lstStyle>
            <a:lvl1pPr>
              <a:lnSpc>
                <a:spcPct val="90000"/>
              </a:lnSpc>
              <a:defRPr sz="2800">
                <a:solidFill>
                  <a:schemeClr val="accent1"/>
                </a:solidFill>
              </a:defRPr>
            </a:lvl1pPr>
          </a:lstStyle>
          <a:p>
            <a:r>
              <a:rPr lang="en-US"/>
              <a:t>Click to edit Master title style</a:t>
            </a:r>
          </a:p>
        </p:txBody>
      </p:sp>
      <p:sp>
        <p:nvSpPr>
          <p:cNvPr id="1867784" name="Rectangle 8"/>
          <p:cNvSpPr>
            <a:spLocks noGrp="1" noChangeArrowheads="1"/>
          </p:cNvSpPr>
          <p:nvPr>
            <p:ph type="subTitle" idx="1"/>
          </p:nvPr>
        </p:nvSpPr>
        <p:spPr>
          <a:xfrm>
            <a:off x="455613" y="3698875"/>
            <a:ext cx="8232775" cy="1752600"/>
          </a:xfrm>
        </p:spPr>
        <p:txBody>
          <a:bodyPr tIns="0"/>
          <a:lstStyle>
            <a:lvl1pPr marL="0" indent="0">
              <a:lnSpc>
                <a:spcPct val="90000"/>
              </a:lnSpc>
              <a:spcBef>
                <a:spcPct val="0"/>
              </a:spcBef>
              <a:buFontTx/>
              <a:buNone/>
              <a:defRPr sz="2000" b="1"/>
            </a:lvl1pPr>
          </a:lstStyle>
          <a:p>
            <a:r>
              <a:rPr lang="en-US"/>
              <a:t>Click to edit Master subtitle style</a:t>
            </a:r>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0375" y="792163"/>
            <a:ext cx="4037013" cy="4562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792163"/>
            <a:ext cx="4038600" cy="4562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0988" y="122238"/>
            <a:ext cx="2057400" cy="5232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122238"/>
            <a:ext cx="6022975" cy="5232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3"/>
          <p:cNvSpPr>
            <a:spLocks noChangeArrowheads="1"/>
          </p:cNvSpPr>
          <p:nvPr/>
        </p:nvSpPr>
        <p:spPr bwMode="auto">
          <a:xfrm>
            <a:off x="6992938" y="6537325"/>
            <a:ext cx="2133600" cy="230188"/>
          </a:xfrm>
          <a:prstGeom prst="rect">
            <a:avLst/>
          </a:prstGeom>
          <a:noFill/>
          <a:ln w="9525">
            <a:noFill/>
            <a:miter lim="800000"/>
            <a:headEnd/>
            <a:tailEnd/>
          </a:ln>
          <a:effectLst/>
        </p:spPr>
        <p:txBody>
          <a:bodyPr/>
          <a:lstStyle/>
          <a:p>
            <a:pPr algn="r">
              <a:defRPr/>
            </a:pPr>
            <a:fld id="{C3D8F7C6-D983-4EAD-B375-77CA47CE7C43}" type="slidenum">
              <a:rPr lang="en-US" sz="800" b="0">
                <a:solidFill>
                  <a:schemeClr val="bg2"/>
                </a:solidFill>
                <a:latin typeface="Arial" charset="0"/>
              </a:rPr>
              <a:pPr algn="r">
                <a:defRPr/>
              </a:pPr>
              <a:t>‹#›</a:t>
            </a:fld>
            <a:endParaRPr lang="en-US" sz="800" b="0">
              <a:solidFill>
                <a:schemeClr val="bg2"/>
              </a:solidFill>
              <a:latin typeface="Arial" charset="0"/>
            </a:endParaRPr>
          </a:p>
        </p:txBody>
      </p:sp>
      <p:sp>
        <p:nvSpPr>
          <p:cNvPr id="1285122" name="Rectangle 2"/>
          <p:cNvSpPr>
            <a:spLocks noGrp="1" noChangeArrowheads="1"/>
          </p:cNvSpPr>
          <p:nvPr>
            <p:ph type="ctrTitle"/>
          </p:nvPr>
        </p:nvSpPr>
        <p:spPr bwMode="auto">
          <a:xfrm>
            <a:off x="457200" y="2063750"/>
            <a:ext cx="8228013" cy="1470025"/>
          </a:xfrm>
          <a:prstGeom prst="rect">
            <a:avLst/>
          </a:prstGeom>
          <a:noFill/>
          <a:ln>
            <a:miter lim="800000"/>
            <a:headEnd/>
            <a:tailEnd/>
          </a:ln>
        </p:spPr>
        <p:txBody>
          <a:bodyPr vert="horz" wrap="square" lIns="0" tIns="0" rIns="0" bIns="0" numCol="1" anchor="ctr" anchorCtr="0" compatLnSpc="1">
            <a:prstTxWarp prst="textNoShape">
              <a:avLst/>
            </a:prstTxWarp>
          </a:bodyPr>
          <a:lstStyle>
            <a:lvl1pPr algn="r">
              <a:lnSpc>
                <a:spcPct val="90000"/>
              </a:lnSpc>
              <a:defRPr sz="3200">
                <a:solidFill>
                  <a:schemeClr val="accent1"/>
                </a:solidFill>
              </a:defRPr>
            </a:lvl1pPr>
          </a:lstStyle>
          <a:p>
            <a:r>
              <a:rPr lang="en-US"/>
              <a:t>Click to edit Master title style</a:t>
            </a:r>
          </a:p>
        </p:txBody>
      </p:sp>
      <p:sp>
        <p:nvSpPr>
          <p:cNvPr id="1285123" name="Rectangle 3"/>
          <p:cNvSpPr>
            <a:spLocks noGrp="1" noChangeArrowheads="1"/>
          </p:cNvSpPr>
          <p:nvPr>
            <p:ph type="subTitle" idx="1"/>
          </p:nvPr>
        </p:nvSpPr>
        <p:spPr bwMode="auto">
          <a:xfrm>
            <a:off x="457200" y="3717925"/>
            <a:ext cx="8228013" cy="1128713"/>
          </a:xfrm>
          <a:prstGeom prst="rect">
            <a:avLst/>
          </a:prstGeom>
          <a:noFill/>
          <a:ln>
            <a:miter lim="800000"/>
            <a:headEnd/>
            <a:tailEnd/>
          </a:ln>
        </p:spPr>
        <p:txBody>
          <a:bodyPr vert="horz" wrap="square" lIns="0" tIns="0" rIns="0" bIns="0" numCol="1" anchor="b" anchorCtr="0" compatLnSpc="1">
            <a:prstTxWarp prst="textNoShape">
              <a:avLst/>
            </a:prstTxWarp>
          </a:bodyPr>
          <a:lstStyle>
            <a:lvl1pPr marL="0" indent="0" algn="r">
              <a:spcBef>
                <a:spcPct val="30000"/>
              </a:spcBef>
              <a:buFontTx/>
              <a:buNone/>
              <a:defRPr/>
            </a:lvl1pPr>
          </a:lstStyle>
          <a:p>
            <a:r>
              <a:rPr lang="en-US"/>
              <a:t>Click to edit Master subtitle style</a:t>
            </a:r>
          </a:p>
        </p:txBody>
      </p:sp>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Box 3"/>
          <p:cNvSpPr txBox="1"/>
          <p:nvPr userDrawn="1"/>
        </p:nvSpPr>
        <p:spPr>
          <a:xfrm>
            <a:off x="4193176" y="6371618"/>
            <a:ext cx="1084217" cy="246221"/>
          </a:xfrm>
          <a:prstGeom prst="rect">
            <a:avLst/>
          </a:prstGeom>
          <a:noFill/>
        </p:spPr>
        <p:txBody>
          <a:bodyPr wrap="square" rtlCol="0">
            <a:spAutoFit/>
          </a:bodyPr>
          <a:lstStyle/>
          <a:p>
            <a:r>
              <a:rPr lang="en-US" sz="1000" b="0" dirty="0" smtClean="0">
                <a:solidFill>
                  <a:schemeClr val="tx2">
                    <a:lumMod val="75000"/>
                  </a:schemeClr>
                </a:solidFill>
              </a:rPr>
              <a:t>Slide</a:t>
            </a:r>
            <a:fld id="{75000231-3A9D-48FE-88A0-77E282FE9E6C}" type="slidenum">
              <a:rPr lang="en-US" sz="1000" b="0" smtClean="0">
                <a:solidFill>
                  <a:schemeClr val="tx2">
                    <a:lumMod val="75000"/>
                  </a:schemeClr>
                </a:solidFill>
              </a:rPr>
              <a:pPr/>
              <a:t>‹#›</a:t>
            </a:fld>
            <a:r>
              <a:rPr lang="en-US" sz="1000" b="0" dirty="0" smtClean="0">
                <a:solidFill>
                  <a:schemeClr val="tx2">
                    <a:lumMod val="75000"/>
                  </a:schemeClr>
                </a:solidFill>
              </a:rPr>
              <a:t> of 28</a:t>
            </a:r>
            <a:endParaRPr lang="en-US" sz="1000" b="0" dirty="0">
              <a:solidFill>
                <a:schemeClr val="tx2">
                  <a:lumMod val="75000"/>
                </a:schemeClr>
              </a:solidFill>
            </a:endParaRPr>
          </a:p>
        </p:txBody>
      </p:sp>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Box 3"/>
          <p:cNvSpPr txBox="1"/>
          <p:nvPr userDrawn="1"/>
        </p:nvSpPr>
        <p:spPr>
          <a:xfrm>
            <a:off x="4193176" y="6371618"/>
            <a:ext cx="1084217" cy="246221"/>
          </a:xfrm>
          <a:prstGeom prst="rect">
            <a:avLst/>
          </a:prstGeom>
          <a:noFill/>
        </p:spPr>
        <p:txBody>
          <a:bodyPr wrap="square" rtlCol="0">
            <a:spAutoFit/>
          </a:bodyPr>
          <a:lstStyle/>
          <a:p>
            <a:r>
              <a:rPr lang="en-US" sz="1000" b="0" dirty="0" smtClean="0">
                <a:solidFill>
                  <a:schemeClr val="tx2">
                    <a:lumMod val="75000"/>
                  </a:schemeClr>
                </a:solidFill>
              </a:rPr>
              <a:t>Slide</a:t>
            </a:r>
            <a:fld id="{75000231-3A9D-48FE-88A0-77E282FE9E6C}" type="slidenum">
              <a:rPr lang="en-US" sz="1000" b="0" smtClean="0">
                <a:solidFill>
                  <a:schemeClr val="tx2">
                    <a:lumMod val="75000"/>
                  </a:schemeClr>
                </a:solidFill>
              </a:rPr>
              <a:pPr/>
              <a:t>‹#›</a:t>
            </a:fld>
            <a:r>
              <a:rPr lang="en-US" sz="1000" b="0" dirty="0" smtClean="0">
                <a:solidFill>
                  <a:schemeClr val="tx2">
                    <a:lumMod val="75000"/>
                  </a:schemeClr>
                </a:solidFill>
              </a:rPr>
              <a:t> of 28</a:t>
            </a:r>
            <a:endParaRPr lang="en-US" sz="1000" b="0" dirty="0">
              <a:solidFill>
                <a:schemeClr val="tx2">
                  <a:lumMod val="75000"/>
                </a:schemeClr>
              </a:solidFill>
            </a:endParaRPr>
          </a:p>
        </p:txBody>
      </p:sp>
    </p:spTree>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Box 4"/>
          <p:cNvSpPr txBox="1"/>
          <p:nvPr userDrawn="1"/>
        </p:nvSpPr>
        <p:spPr>
          <a:xfrm>
            <a:off x="4193176" y="6371618"/>
            <a:ext cx="1084217" cy="246221"/>
          </a:xfrm>
          <a:prstGeom prst="rect">
            <a:avLst/>
          </a:prstGeom>
          <a:noFill/>
        </p:spPr>
        <p:txBody>
          <a:bodyPr wrap="square" rtlCol="0">
            <a:spAutoFit/>
          </a:bodyPr>
          <a:lstStyle/>
          <a:p>
            <a:r>
              <a:rPr lang="en-US" sz="1000" b="0" dirty="0" smtClean="0">
                <a:solidFill>
                  <a:schemeClr val="tx2">
                    <a:lumMod val="75000"/>
                  </a:schemeClr>
                </a:solidFill>
              </a:rPr>
              <a:t>Slide</a:t>
            </a:r>
            <a:fld id="{75000231-3A9D-48FE-88A0-77E282FE9E6C}" type="slidenum">
              <a:rPr lang="en-US" sz="1000" b="0" smtClean="0">
                <a:solidFill>
                  <a:schemeClr val="tx2">
                    <a:lumMod val="75000"/>
                  </a:schemeClr>
                </a:solidFill>
              </a:rPr>
              <a:pPr/>
              <a:t>‹#›</a:t>
            </a:fld>
            <a:r>
              <a:rPr lang="en-US" sz="1000" b="0" dirty="0" smtClean="0">
                <a:solidFill>
                  <a:schemeClr val="tx2">
                    <a:lumMod val="75000"/>
                  </a:schemeClr>
                </a:solidFill>
              </a:rPr>
              <a:t> of 28</a:t>
            </a:r>
            <a:endParaRPr lang="en-US" sz="1000" b="0" dirty="0">
              <a:solidFill>
                <a:schemeClr val="tx2">
                  <a:lumMod val="75000"/>
                </a:schemeClr>
              </a:solidFill>
            </a:endParaRPr>
          </a:p>
        </p:txBody>
      </p:sp>
    </p:spTree>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Box 6"/>
          <p:cNvSpPr txBox="1"/>
          <p:nvPr userDrawn="1"/>
        </p:nvSpPr>
        <p:spPr>
          <a:xfrm>
            <a:off x="4193176" y="6371618"/>
            <a:ext cx="1084217" cy="246221"/>
          </a:xfrm>
          <a:prstGeom prst="rect">
            <a:avLst/>
          </a:prstGeom>
          <a:noFill/>
        </p:spPr>
        <p:txBody>
          <a:bodyPr wrap="square" rtlCol="0">
            <a:spAutoFit/>
          </a:bodyPr>
          <a:lstStyle/>
          <a:p>
            <a:r>
              <a:rPr lang="en-US" sz="1000" b="0" dirty="0" smtClean="0">
                <a:solidFill>
                  <a:schemeClr val="tx2">
                    <a:lumMod val="75000"/>
                  </a:schemeClr>
                </a:solidFill>
              </a:rPr>
              <a:t>Slide</a:t>
            </a:r>
            <a:fld id="{75000231-3A9D-48FE-88A0-77E282FE9E6C}" type="slidenum">
              <a:rPr lang="en-US" sz="1000" b="0" smtClean="0">
                <a:solidFill>
                  <a:schemeClr val="tx2">
                    <a:lumMod val="75000"/>
                  </a:schemeClr>
                </a:solidFill>
              </a:rPr>
              <a:pPr/>
              <a:t>‹#›</a:t>
            </a:fld>
            <a:r>
              <a:rPr lang="en-US" sz="1000" b="0" dirty="0" smtClean="0">
                <a:solidFill>
                  <a:schemeClr val="tx2">
                    <a:lumMod val="75000"/>
                  </a:schemeClr>
                </a:solidFill>
              </a:rPr>
              <a:t> of 28</a:t>
            </a:r>
            <a:endParaRPr lang="en-US" sz="1000" b="0" dirty="0">
              <a:solidFill>
                <a:schemeClr val="tx2">
                  <a:lumMod val="75000"/>
                </a:schemeClr>
              </a:solidFill>
            </a:endParaRPr>
          </a:p>
        </p:txBody>
      </p:sp>
    </p:spTree>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4" name="TextBox 3"/>
          <p:cNvSpPr txBox="1"/>
          <p:nvPr userDrawn="1"/>
        </p:nvSpPr>
        <p:spPr>
          <a:xfrm>
            <a:off x="4193176" y="6371618"/>
            <a:ext cx="1084217" cy="246221"/>
          </a:xfrm>
          <a:prstGeom prst="rect">
            <a:avLst/>
          </a:prstGeom>
          <a:noFill/>
        </p:spPr>
        <p:txBody>
          <a:bodyPr wrap="square" rtlCol="0">
            <a:spAutoFit/>
          </a:bodyPr>
          <a:lstStyle/>
          <a:p>
            <a:r>
              <a:rPr lang="en-US" sz="1000" b="0" dirty="0" smtClean="0">
                <a:solidFill>
                  <a:schemeClr val="tx2">
                    <a:lumMod val="75000"/>
                  </a:schemeClr>
                </a:solidFill>
              </a:rPr>
              <a:t>Slide</a:t>
            </a:r>
            <a:fld id="{75000231-3A9D-48FE-88A0-77E282FE9E6C}" type="slidenum">
              <a:rPr lang="en-US" sz="1000" b="0" smtClean="0">
                <a:solidFill>
                  <a:schemeClr val="tx2">
                    <a:lumMod val="75000"/>
                  </a:schemeClr>
                </a:solidFill>
              </a:rPr>
              <a:pPr/>
              <a:t>‹#›</a:t>
            </a:fld>
            <a:r>
              <a:rPr lang="en-US" sz="1000" b="0" dirty="0" smtClean="0">
                <a:solidFill>
                  <a:schemeClr val="tx2">
                    <a:lumMod val="75000"/>
                  </a:schemeClr>
                </a:solidFill>
              </a:rPr>
              <a:t> of 28</a:t>
            </a:r>
            <a:endParaRPr lang="en-US" sz="1000" b="0" dirty="0">
              <a:solidFill>
                <a:schemeClr val="tx2">
                  <a:lumMod val="75000"/>
                </a:schemeClr>
              </a:solidFill>
            </a:endParaRP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TextBox 2"/>
          <p:cNvSpPr txBox="1"/>
          <p:nvPr userDrawn="1"/>
        </p:nvSpPr>
        <p:spPr>
          <a:xfrm>
            <a:off x="4193176" y="6371618"/>
            <a:ext cx="1084217" cy="246221"/>
          </a:xfrm>
          <a:prstGeom prst="rect">
            <a:avLst/>
          </a:prstGeom>
          <a:noFill/>
        </p:spPr>
        <p:txBody>
          <a:bodyPr wrap="square" rtlCol="0">
            <a:spAutoFit/>
          </a:bodyPr>
          <a:lstStyle/>
          <a:p>
            <a:r>
              <a:rPr lang="en-US" sz="1000" b="0" dirty="0" smtClean="0">
                <a:solidFill>
                  <a:schemeClr val="tx2">
                    <a:lumMod val="75000"/>
                  </a:schemeClr>
                </a:solidFill>
              </a:rPr>
              <a:t>Slide</a:t>
            </a:r>
            <a:fld id="{75000231-3A9D-48FE-88A0-77E282FE9E6C}" type="slidenum">
              <a:rPr lang="en-US" sz="1000" b="0" smtClean="0">
                <a:solidFill>
                  <a:schemeClr val="tx2">
                    <a:lumMod val="75000"/>
                  </a:schemeClr>
                </a:solidFill>
              </a:rPr>
              <a:pPr/>
              <a:t>‹#›</a:t>
            </a:fld>
            <a:r>
              <a:rPr lang="en-US" sz="1000" b="0" dirty="0" smtClean="0">
                <a:solidFill>
                  <a:schemeClr val="tx2">
                    <a:lumMod val="75000"/>
                  </a:schemeClr>
                </a:solidFill>
              </a:rPr>
              <a:t> of 28</a:t>
            </a:r>
            <a:endParaRPr lang="en-US" sz="1000" b="0" dirty="0">
              <a:solidFill>
                <a:schemeClr val="tx2">
                  <a:lumMod val="75000"/>
                </a:schemeClr>
              </a:solidFill>
            </a:endParaRPr>
          </a:p>
        </p:txBody>
      </p:sp>
    </p:spTree>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Box 4"/>
          <p:cNvSpPr txBox="1"/>
          <p:nvPr userDrawn="1"/>
        </p:nvSpPr>
        <p:spPr>
          <a:xfrm>
            <a:off x="4193176" y="6371618"/>
            <a:ext cx="1084217" cy="246221"/>
          </a:xfrm>
          <a:prstGeom prst="rect">
            <a:avLst/>
          </a:prstGeom>
          <a:noFill/>
        </p:spPr>
        <p:txBody>
          <a:bodyPr wrap="square" rtlCol="0">
            <a:spAutoFit/>
          </a:bodyPr>
          <a:lstStyle/>
          <a:p>
            <a:r>
              <a:rPr lang="en-US" sz="1000" b="0" dirty="0" smtClean="0">
                <a:solidFill>
                  <a:schemeClr val="tx2">
                    <a:lumMod val="75000"/>
                  </a:schemeClr>
                </a:solidFill>
              </a:rPr>
              <a:t>Slide</a:t>
            </a:r>
            <a:fld id="{75000231-3A9D-48FE-88A0-77E282FE9E6C}" type="slidenum">
              <a:rPr lang="en-US" sz="1000" b="0" smtClean="0">
                <a:solidFill>
                  <a:schemeClr val="tx2">
                    <a:lumMod val="75000"/>
                  </a:schemeClr>
                </a:solidFill>
              </a:rPr>
              <a:pPr/>
              <a:t>‹#›</a:t>
            </a:fld>
            <a:r>
              <a:rPr lang="en-US" sz="1000" b="0" dirty="0" smtClean="0">
                <a:solidFill>
                  <a:schemeClr val="tx2">
                    <a:lumMod val="75000"/>
                  </a:schemeClr>
                </a:solidFill>
              </a:rPr>
              <a:t> of 28</a:t>
            </a:r>
            <a:endParaRPr lang="en-US" sz="1000" b="0" dirty="0">
              <a:solidFill>
                <a:schemeClr val="tx2">
                  <a:lumMod val="75000"/>
                </a:schemeClr>
              </a:solidFill>
            </a:endParaRPr>
          </a:p>
        </p:txBody>
      </p:sp>
    </p:spTree>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Box 4"/>
          <p:cNvSpPr txBox="1"/>
          <p:nvPr userDrawn="1"/>
        </p:nvSpPr>
        <p:spPr>
          <a:xfrm>
            <a:off x="4193176" y="6371618"/>
            <a:ext cx="1084217" cy="246221"/>
          </a:xfrm>
          <a:prstGeom prst="rect">
            <a:avLst/>
          </a:prstGeom>
          <a:noFill/>
        </p:spPr>
        <p:txBody>
          <a:bodyPr wrap="square" rtlCol="0">
            <a:spAutoFit/>
          </a:bodyPr>
          <a:lstStyle/>
          <a:p>
            <a:r>
              <a:rPr lang="en-US" sz="1000" b="0" dirty="0" smtClean="0">
                <a:solidFill>
                  <a:schemeClr val="tx2">
                    <a:lumMod val="75000"/>
                  </a:schemeClr>
                </a:solidFill>
              </a:rPr>
              <a:t>Slide</a:t>
            </a:r>
            <a:fld id="{75000231-3A9D-48FE-88A0-77E282FE9E6C}" type="slidenum">
              <a:rPr lang="en-US" sz="1000" b="0" smtClean="0">
                <a:solidFill>
                  <a:schemeClr val="tx2">
                    <a:lumMod val="75000"/>
                  </a:schemeClr>
                </a:solidFill>
              </a:rPr>
              <a:pPr/>
              <a:t>‹#›</a:t>
            </a:fld>
            <a:r>
              <a:rPr lang="en-US" sz="1000" b="0" dirty="0" smtClean="0">
                <a:solidFill>
                  <a:schemeClr val="tx2">
                    <a:lumMod val="75000"/>
                  </a:schemeClr>
                </a:solidFill>
              </a:rPr>
              <a:t> of 28</a:t>
            </a:r>
            <a:endParaRPr lang="en-US" sz="1000" b="0" dirty="0">
              <a:solidFill>
                <a:schemeClr val="tx2">
                  <a:lumMod val="75000"/>
                </a:schemeClr>
              </a:solidFill>
            </a:endParaRPr>
          </a:p>
        </p:txBody>
      </p:sp>
    </p:spTree>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Box 3"/>
          <p:cNvSpPr txBox="1"/>
          <p:nvPr userDrawn="1"/>
        </p:nvSpPr>
        <p:spPr>
          <a:xfrm>
            <a:off x="4193176" y="6371618"/>
            <a:ext cx="1084217" cy="246221"/>
          </a:xfrm>
          <a:prstGeom prst="rect">
            <a:avLst/>
          </a:prstGeom>
          <a:noFill/>
        </p:spPr>
        <p:txBody>
          <a:bodyPr wrap="square" rtlCol="0">
            <a:spAutoFit/>
          </a:bodyPr>
          <a:lstStyle/>
          <a:p>
            <a:r>
              <a:rPr lang="en-US" sz="1000" b="0" dirty="0" smtClean="0">
                <a:solidFill>
                  <a:schemeClr val="tx2">
                    <a:lumMod val="75000"/>
                  </a:schemeClr>
                </a:solidFill>
              </a:rPr>
              <a:t>Slide</a:t>
            </a:r>
            <a:fld id="{75000231-3A9D-48FE-88A0-77E282FE9E6C}" type="slidenum">
              <a:rPr lang="en-US" sz="1000" b="0" smtClean="0">
                <a:solidFill>
                  <a:schemeClr val="tx2">
                    <a:lumMod val="75000"/>
                  </a:schemeClr>
                </a:solidFill>
              </a:rPr>
              <a:pPr/>
              <a:t>‹#›</a:t>
            </a:fld>
            <a:r>
              <a:rPr lang="en-US" sz="1000" b="0" dirty="0" smtClean="0">
                <a:solidFill>
                  <a:schemeClr val="tx2">
                    <a:lumMod val="75000"/>
                  </a:schemeClr>
                </a:solidFill>
              </a:rPr>
              <a:t> of 28</a:t>
            </a:r>
            <a:endParaRPr lang="en-US" sz="1000" b="0" dirty="0">
              <a:solidFill>
                <a:schemeClr val="tx2">
                  <a:lumMod val="75000"/>
                </a:schemeClr>
              </a:solidFill>
            </a:endParaRPr>
          </a:p>
        </p:txBody>
      </p:sp>
    </p:spTree>
  </p:cSld>
  <p:clrMapOvr>
    <a:masterClrMapping/>
  </p:clrMapOvr>
  <p:transitio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Box 3"/>
          <p:cNvSpPr txBox="1"/>
          <p:nvPr userDrawn="1"/>
        </p:nvSpPr>
        <p:spPr>
          <a:xfrm>
            <a:off x="4193176" y="6371618"/>
            <a:ext cx="1084217" cy="246221"/>
          </a:xfrm>
          <a:prstGeom prst="rect">
            <a:avLst/>
          </a:prstGeom>
          <a:noFill/>
        </p:spPr>
        <p:txBody>
          <a:bodyPr wrap="square" rtlCol="0">
            <a:spAutoFit/>
          </a:bodyPr>
          <a:lstStyle/>
          <a:p>
            <a:r>
              <a:rPr lang="en-US" sz="1000" b="0" dirty="0" smtClean="0">
                <a:solidFill>
                  <a:schemeClr val="tx2">
                    <a:lumMod val="75000"/>
                  </a:schemeClr>
                </a:solidFill>
              </a:rPr>
              <a:t>Slide</a:t>
            </a:r>
            <a:fld id="{75000231-3A9D-48FE-88A0-77E282FE9E6C}" type="slidenum">
              <a:rPr lang="en-US" sz="1000" b="0" smtClean="0">
                <a:solidFill>
                  <a:schemeClr val="tx2">
                    <a:lumMod val="75000"/>
                  </a:schemeClr>
                </a:solidFill>
              </a:rPr>
              <a:pPr/>
              <a:t>‹#›</a:t>
            </a:fld>
            <a:r>
              <a:rPr lang="en-US" sz="1000" b="0" dirty="0" smtClean="0">
                <a:solidFill>
                  <a:schemeClr val="tx2">
                    <a:lumMod val="75000"/>
                  </a:schemeClr>
                </a:solidFill>
              </a:rPr>
              <a:t> of 28</a:t>
            </a:r>
            <a:endParaRPr lang="en-US" sz="1000" b="0" dirty="0">
              <a:solidFill>
                <a:schemeClr val="tx2">
                  <a:lumMod val="75000"/>
                </a:schemeClr>
              </a:solidFill>
            </a:endParaRP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727200"/>
            <a:ext cx="40401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7200"/>
            <a:ext cx="404018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42" name="Rectangle 4"/>
          <p:cNvSpPr>
            <a:spLocks noGrp="1" noChangeArrowheads="1"/>
          </p:cNvSpPr>
          <p:nvPr>
            <p:ph type="body" idx="1"/>
          </p:nvPr>
        </p:nvSpPr>
        <p:spPr bwMode="auto">
          <a:xfrm>
            <a:off x="455613" y="1727200"/>
            <a:ext cx="8232775" cy="4525963"/>
          </a:xfrm>
          <a:prstGeom prst="rect">
            <a:avLst/>
          </a:prstGeom>
          <a:noFill/>
          <a:ln w="9525" algn="ctr">
            <a:noFill/>
            <a:miter lim="800000"/>
            <a:headEnd/>
            <a:tailEnd/>
          </a:ln>
        </p:spPr>
        <p:txBody>
          <a:bodyPr vert="horz" wrap="square" lIns="0" tIns="9144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43" name="Rectangle 3"/>
          <p:cNvSpPr>
            <a:spLocks noGrp="1" noChangeArrowheads="1"/>
          </p:cNvSpPr>
          <p:nvPr>
            <p:ph type="title"/>
          </p:nvPr>
        </p:nvSpPr>
        <p:spPr bwMode="auto">
          <a:xfrm>
            <a:off x="455613" y="1030288"/>
            <a:ext cx="8232775" cy="3048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1275927" name="Rectangle 23"/>
          <p:cNvSpPr>
            <a:spLocks noChangeArrowheads="1"/>
          </p:cNvSpPr>
          <p:nvPr/>
        </p:nvSpPr>
        <p:spPr bwMode="auto">
          <a:xfrm>
            <a:off x="6992938" y="6537325"/>
            <a:ext cx="2133600" cy="230188"/>
          </a:xfrm>
          <a:prstGeom prst="rect">
            <a:avLst/>
          </a:prstGeom>
          <a:noFill/>
          <a:ln w="9525">
            <a:noFill/>
            <a:miter lim="800000"/>
            <a:headEnd/>
            <a:tailEnd/>
          </a:ln>
          <a:effectLst/>
        </p:spPr>
        <p:txBody>
          <a:bodyPr/>
          <a:lstStyle/>
          <a:p>
            <a:pPr algn="r">
              <a:defRPr/>
            </a:pPr>
            <a:endParaRPr lang="en-US" sz="800" b="0" dirty="0">
              <a:solidFill>
                <a:schemeClr val="accent1"/>
              </a:solidFill>
              <a:latin typeface="Arial" charset="0"/>
            </a:endParaRPr>
          </a:p>
        </p:txBody>
      </p:sp>
      <p:sp>
        <p:nvSpPr>
          <p:cNvPr id="1275956" name="Text Box 52"/>
          <p:cNvSpPr txBox="1">
            <a:spLocks noChangeArrowheads="1"/>
          </p:cNvSpPr>
          <p:nvPr/>
        </p:nvSpPr>
        <p:spPr bwMode="gray">
          <a:xfrm>
            <a:off x="6859588" y="219075"/>
            <a:ext cx="1827212" cy="152400"/>
          </a:xfrm>
          <a:prstGeom prst="rect">
            <a:avLst/>
          </a:prstGeom>
          <a:noFill/>
          <a:ln w="9525">
            <a:noFill/>
            <a:miter lim="800000"/>
            <a:headEnd/>
            <a:tailEnd/>
          </a:ln>
          <a:effectLst/>
        </p:spPr>
        <p:txBody>
          <a:bodyPr wrap="none" lIns="0" tIns="0" rIns="0" bIns="0" anchor="ctr">
            <a:spAutoFit/>
          </a:bodyPr>
          <a:lstStyle/>
          <a:p>
            <a:pPr algn="r">
              <a:defRPr/>
            </a:pPr>
            <a:r>
              <a:rPr lang="en-US" sz="1000" dirty="0">
                <a:solidFill>
                  <a:srgbClr val="FFFFFF"/>
                </a:solidFill>
                <a:latin typeface="Arial" charset="0"/>
              </a:rPr>
              <a:t>STATE STREET ASSOCIATES</a:t>
            </a:r>
          </a:p>
        </p:txBody>
      </p:sp>
    </p:spTree>
  </p:cSld>
  <p:clrMap bg1="lt1" tx1="dk1" bg2="lt2" tx2="dk2" accent1="accent1" accent2="accent2" accent3="accent3" accent4="accent4" accent5="accent5" accent6="accent6" hlink="hlink" folHlink="folHlink"/>
  <p:sldLayoutIdLst>
    <p:sldLayoutId id="2147484154" r:id="rId1"/>
    <p:sldLayoutId id="2147484123" r:id="rId2"/>
    <p:sldLayoutId id="2147484124" r:id="rId3"/>
    <p:sldLayoutId id="2147484125" r:id="rId4"/>
    <p:sldLayoutId id="2147484126" r:id="rId5"/>
    <p:sldLayoutId id="2147484127" r:id="rId6"/>
    <p:sldLayoutId id="2147484128" r:id="rId7"/>
    <p:sldLayoutId id="2147484129" r:id="rId8"/>
    <p:sldLayoutId id="2147484130" r:id="rId9"/>
    <p:sldLayoutId id="2147484131" r:id="rId10"/>
    <p:sldLayoutId id="2147484132" r:id="rId11"/>
    <p:sldLayoutId id="2147484133" r:id="rId12"/>
  </p:sldLayoutIdLst>
  <p:transition>
    <p:wipe dir="r"/>
  </p:transition>
  <p:hf hdr="0" dt="0"/>
  <p:txStyles>
    <p:titleStyle>
      <a:lvl1pPr algn="l" rtl="0" eaLnBrk="0" fontAlgn="base" hangingPunct="0">
        <a:spcBef>
          <a:spcPct val="0"/>
        </a:spcBef>
        <a:spcAft>
          <a:spcPct val="0"/>
        </a:spcAft>
        <a:defRPr sz="2000" b="1">
          <a:solidFill>
            <a:schemeClr val="tx2"/>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defRPr>
      </a:lvl2pPr>
      <a:lvl3pPr algn="l" rtl="0" eaLnBrk="0" fontAlgn="base" hangingPunct="0">
        <a:spcBef>
          <a:spcPct val="0"/>
        </a:spcBef>
        <a:spcAft>
          <a:spcPct val="0"/>
        </a:spcAft>
        <a:defRPr sz="2000" b="1">
          <a:solidFill>
            <a:schemeClr val="tx2"/>
          </a:solidFill>
          <a:latin typeface="Arial" charset="0"/>
        </a:defRPr>
      </a:lvl3pPr>
      <a:lvl4pPr algn="l" rtl="0" eaLnBrk="0" fontAlgn="base" hangingPunct="0">
        <a:spcBef>
          <a:spcPct val="0"/>
        </a:spcBef>
        <a:spcAft>
          <a:spcPct val="0"/>
        </a:spcAft>
        <a:defRPr sz="2000" b="1">
          <a:solidFill>
            <a:schemeClr val="tx2"/>
          </a:solidFill>
          <a:latin typeface="Arial" charset="0"/>
        </a:defRPr>
      </a:lvl4pPr>
      <a:lvl5pPr algn="l" rtl="0" eaLnBrk="0" fontAlgn="base" hangingPunct="0">
        <a:spcBef>
          <a:spcPct val="0"/>
        </a:spcBef>
        <a:spcAft>
          <a:spcPct val="0"/>
        </a:spcAft>
        <a:defRPr sz="2000" b="1">
          <a:solidFill>
            <a:schemeClr val="tx2"/>
          </a:solidFill>
          <a:latin typeface="Arial" charset="0"/>
        </a:defRPr>
      </a:lvl5pPr>
      <a:lvl6pPr marL="457200" algn="l" rtl="0" fontAlgn="base">
        <a:spcBef>
          <a:spcPct val="0"/>
        </a:spcBef>
        <a:spcAft>
          <a:spcPct val="0"/>
        </a:spcAft>
        <a:defRPr sz="2000" b="1">
          <a:solidFill>
            <a:schemeClr val="tx2"/>
          </a:solidFill>
          <a:latin typeface="Arial" charset="0"/>
        </a:defRPr>
      </a:lvl6pPr>
      <a:lvl7pPr marL="914400" algn="l" rtl="0" fontAlgn="base">
        <a:spcBef>
          <a:spcPct val="0"/>
        </a:spcBef>
        <a:spcAft>
          <a:spcPct val="0"/>
        </a:spcAft>
        <a:defRPr sz="2000" b="1">
          <a:solidFill>
            <a:schemeClr val="tx2"/>
          </a:solidFill>
          <a:latin typeface="Arial" charset="0"/>
        </a:defRPr>
      </a:lvl7pPr>
      <a:lvl8pPr marL="1371600" algn="l" rtl="0" fontAlgn="base">
        <a:spcBef>
          <a:spcPct val="0"/>
        </a:spcBef>
        <a:spcAft>
          <a:spcPct val="0"/>
        </a:spcAft>
        <a:defRPr sz="2000" b="1">
          <a:solidFill>
            <a:schemeClr val="tx2"/>
          </a:solidFill>
          <a:latin typeface="Arial" charset="0"/>
        </a:defRPr>
      </a:lvl8pPr>
      <a:lvl9pPr marL="1828800" algn="l" rtl="0" fontAlgn="base">
        <a:spcBef>
          <a:spcPct val="0"/>
        </a:spcBef>
        <a:spcAft>
          <a:spcPct val="0"/>
        </a:spcAft>
        <a:defRPr sz="2000" b="1">
          <a:solidFill>
            <a:schemeClr val="tx2"/>
          </a:solidFill>
          <a:latin typeface="Arial" charset="0"/>
        </a:defRPr>
      </a:lvl9pPr>
    </p:titleStyle>
    <p:bodyStyle>
      <a:lvl1pPr marL="174625" indent="-174625" algn="l" rtl="0" eaLnBrk="0" fontAlgn="base" hangingPunct="0">
        <a:spcBef>
          <a:spcPct val="50000"/>
        </a:spcBef>
        <a:spcAft>
          <a:spcPct val="0"/>
        </a:spcAft>
        <a:buClr>
          <a:schemeClr val="accent1"/>
        </a:buClr>
        <a:buChar char="•"/>
        <a:defRPr sz="1600">
          <a:solidFill>
            <a:schemeClr val="tx1"/>
          </a:solidFill>
          <a:latin typeface="+mn-lt"/>
          <a:ea typeface="+mn-ea"/>
          <a:cs typeface="+mn-cs"/>
        </a:defRPr>
      </a:lvl1pPr>
      <a:lvl2pPr marL="517525" indent="-176213" algn="l" rtl="0" eaLnBrk="0" fontAlgn="base" hangingPunct="0">
        <a:spcBef>
          <a:spcPct val="20000"/>
        </a:spcBef>
        <a:spcAft>
          <a:spcPct val="0"/>
        </a:spcAft>
        <a:buFont typeface="Arial" pitchFamily="34" charset="0"/>
        <a:buChar char="–"/>
        <a:defRPr sz="1400">
          <a:solidFill>
            <a:schemeClr val="tx1"/>
          </a:solidFill>
          <a:latin typeface="+mn-lt"/>
        </a:defRPr>
      </a:lvl2pPr>
      <a:lvl3pPr marL="863600" indent="-180975" algn="l" rtl="0" eaLnBrk="0" fontAlgn="base" hangingPunct="0">
        <a:spcBef>
          <a:spcPct val="20000"/>
        </a:spcBef>
        <a:spcAft>
          <a:spcPct val="0"/>
        </a:spcAft>
        <a:buFont typeface="Arial" pitchFamily="34" charset="0"/>
        <a:buChar char="–"/>
        <a:defRPr sz="1200">
          <a:solidFill>
            <a:schemeClr val="tx1"/>
          </a:solidFill>
          <a:latin typeface="+mn-lt"/>
        </a:defRPr>
      </a:lvl3pPr>
      <a:lvl4pPr marL="1200150" indent="-176213" algn="l" rtl="0" eaLnBrk="0" fontAlgn="base" hangingPunct="0">
        <a:spcBef>
          <a:spcPct val="20000"/>
        </a:spcBef>
        <a:spcAft>
          <a:spcPct val="0"/>
        </a:spcAft>
        <a:buFont typeface="Arial" pitchFamily="34" charset="0"/>
        <a:buChar char="–"/>
        <a:defRPr sz="1000">
          <a:solidFill>
            <a:schemeClr val="tx1"/>
          </a:solidFill>
          <a:latin typeface="+mn-lt"/>
        </a:defRPr>
      </a:lvl4pPr>
      <a:lvl5pPr marL="1543050" indent="-166688" algn="l" rtl="0" eaLnBrk="0" fontAlgn="base" hangingPunct="0">
        <a:spcBef>
          <a:spcPct val="20000"/>
        </a:spcBef>
        <a:spcAft>
          <a:spcPct val="0"/>
        </a:spcAft>
        <a:buFont typeface="Arial" pitchFamily="34" charset="0"/>
        <a:defRPr sz="1200">
          <a:solidFill>
            <a:schemeClr val="tx1"/>
          </a:solidFill>
          <a:latin typeface="+mn-lt"/>
        </a:defRPr>
      </a:lvl5pPr>
      <a:lvl6pPr marL="2000250" indent="-166688" algn="l" rtl="0" fontAlgn="base">
        <a:spcBef>
          <a:spcPct val="20000"/>
        </a:spcBef>
        <a:spcAft>
          <a:spcPct val="0"/>
        </a:spcAft>
        <a:buFont typeface="Arial" charset="0"/>
        <a:defRPr sz="1200">
          <a:solidFill>
            <a:schemeClr val="tx1"/>
          </a:solidFill>
          <a:latin typeface="+mn-lt"/>
        </a:defRPr>
      </a:lvl6pPr>
      <a:lvl7pPr marL="2457450" indent="-166688" algn="l" rtl="0" fontAlgn="base">
        <a:spcBef>
          <a:spcPct val="20000"/>
        </a:spcBef>
        <a:spcAft>
          <a:spcPct val="0"/>
        </a:spcAft>
        <a:buFont typeface="Arial" charset="0"/>
        <a:defRPr sz="1200">
          <a:solidFill>
            <a:schemeClr val="tx1"/>
          </a:solidFill>
          <a:latin typeface="+mn-lt"/>
        </a:defRPr>
      </a:lvl7pPr>
      <a:lvl8pPr marL="2914650" indent="-166688" algn="l" rtl="0" fontAlgn="base">
        <a:spcBef>
          <a:spcPct val="20000"/>
        </a:spcBef>
        <a:spcAft>
          <a:spcPct val="0"/>
        </a:spcAft>
        <a:buFont typeface="Arial" charset="0"/>
        <a:defRPr sz="1200">
          <a:solidFill>
            <a:schemeClr val="tx1"/>
          </a:solidFill>
          <a:latin typeface="+mn-lt"/>
        </a:defRPr>
      </a:lvl8pPr>
      <a:lvl9pPr marL="3371850" indent="-166688" algn="l" rtl="0" fontAlgn="base">
        <a:spcBef>
          <a:spcPct val="20000"/>
        </a:spcBef>
        <a:spcAft>
          <a:spcPct val="0"/>
        </a:spcAft>
        <a:buFont typeface="Arial" charset="0"/>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pic>
        <p:nvPicPr>
          <p:cNvPr id="11267" name="Picture 10" descr="SSGM_RGB_Horiz_293"/>
          <p:cNvPicPr>
            <a:picLocks noChangeAspect="1" noChangeArrowheads="1"/>
          </p:cNvPicPr>
          <p:nvPr/>
        </p:nvPicPr>
        <p:blipFill>
          <a:blip r:embed="rId13" cstate="print"/>
          <a:srcRect/>
          <a:stretch>
            <a:fillRect/>
          </a:stretch>
        </p:blipFill>
        <p:spPr bwMode="auto">
          <a:xfrm>
            <a:off x="6394450" y="6546850"/>
            <a:ext cx="2293938" cy="136525"/>
          </a:xfrm>
          <a:prstGeom prst="rect">
            <a:avLst/>
          </a:prstGeom>
          <a:noFill/>
          <a:ln w="9525">
            <a:noFill/>
            <a:miter lim="800000"/>
            <a:headEnd/>
            <a:tailEnd/>
          </a:ln>
        </p:spPr>
      </p:pic>
      <p:sp>
        <p:nvSpPr>
          <p:cNvPr id="11268" name="Rectangle 4"/>
          <p:cNvSpPr>
            <a:spLocks noGrp="1" noChangeArrowheads="1"/>
          </p:cNvSpPr>
          <p:nvPr>
            <p:ph type="body" idx="1"/>
          </p:nvPr>
        </p:nvSpPr>
        <p:spPr bwMode="auto">
          <a:xfrm>
            <a:off x="460375" y="792163"/>
            <a:ext cx="8228013" cy="4562475"/>
          </a:xfrm>
          <a:prstGeom prst="rect">
            <a:avLst/>
          </a:prstGeom>
          <a:noFill/>
          <a:ln w="9525">
            <a:noFill/>
            <a:miter lim="800000"/>
            <a:headEnd/>
            <a:tailEnd/>
          </a:ln>
        </p:spPr>
        <p:txBody>
          <a:bodyPr vert="horz" wrap="square" lIns="0" tIns="9144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269" name="Rectangle 5"/>
          <p:cNvSpPr>
            <a:spLocks noGrp="1" noChangeArrowheads="1"/>
          </p:cNvSpPr>
          <p:nvPr>
            <p:ph type="title"/>
          </p:nvPr>
        </p:nvSpPr>
        <p:spPr bwMode="gray">
          <a:xfrm>
            <a:off x="455613" y="122238"/>
            <a:ext cx="8232775" cy="3048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1866758" name="Rectangle 6"/>
          <p:cNvSpPr>
            <a:spLocks noChangeArrowheads="1"/>
          </p:cNvSpPr>
          <p:nvPr/>
        </p:nvSpPr>
        <p:spPr bwMode="auto">
          <a:xfrm>
            <a:off x="6992938" y="6537325"/>
            <a:ext cx="2133600" cy="230188"/>
          </a:xfrm>
          <a:prstGeom prst="rect">
            <a:avLst/>
          </a:prstGeom>
          <a:noFill/>
          <a:ln w="9525">
            <a:noFill/>
            <a:miter lim="800000"/>
            <a:headEnd/>
            <a:tailEnd/>
          </a:ln>
          <a:effectLst/>
        </p:spPr>
        <p:txBody>
          <a:bodyPr/>
          <a:lstStyle/>
          <a:p>
            <a:pPr algn="r">
              <a:defRPr/>
            </a:pPr>
            <a:fld id="{319AD1C3-C34F-4574-BAA5-3FEE741DC67D}" type="slidenum">
              <a:rPr lang="en-US" sz="800" b="0">
                <a:solidFill>
                  <a:schemeClr val="accent1"/>
                </a:solidFill>
                <a:latin typeface="Arial" charset="0"/>
              </a:rPr>
              <a:pPr algn="r">
                <a:defRPr/>
              </a:pPr>
              <a:t>‹#›</a:t>
            </a:fld>
            <a:endParaRPr lang="en-US" sz="800" b="0">
              <a:solidFill>
                <a:schemeClr val="accent1"/>
              </a:solidFill>
              <a:latin typeface="Arial" charset="0"/>
            </a:endParaRPr>
          </a:p>
        </p:txBody>
      </p:sp>
    </p:spTree>
  </p:cSld>
  <p:clrMap bg1="lt1" tx1="dk1" bg2="lt2" tx2="dk2" accent1="accent1" accent2="accent2" accent3="accent3" accent4="accent4" accent5="accent5" accent6="accent6" hlink="hlink" folHlink="folHlink"/>
  <p:sldLayoutIdLst>
    <p:sldLayoutId id="2147484155" r:id="rId1"/>
    <p:sldLayoutId id="2147484134" r:id="rId2"/>
    <p:sldLayoutId id="2147484135" r:id="rId3"/>
    <p:sldLayoutId id="2147484136" r:id="rId4"/>
    <p:sldLayoutId id="2147484137" r:id="rId5"/>
    <p:sldLayoutId id="2147484138" r:id="rId6"/>
    <p:sldLayoutId id="2147484139" r:id="rId7"/>
    <p:sldLayoutId id="2147484140" r:id="rId8"/>
    <p:sldLayoutId id="2147484141" r:id="rId9"/>
    <p:sldLayoutId id="2147484142" r:id="rId10"/>
    <p:sldLayoutId id="2147484143" r:id="rId11"/>
  </p:sldLayoutIdLst>
  <p:transition>
    <p:wipe dir="r"/>
  </p:transition>
  <p:hf hdr="0" dt="0"/>
  <p:txStyles>
    <p:titleStyle>
      <a:lvl1pPr algn="l" rtl="0" eaLnBrk="0" fontAlgn="base" hangingPunct="0">
        <a:spcBef>
          <a:spcPct val="0"/>
        </a:spcBef>
        <a:spcAft>
          <a:spcPct val="0"/>
        </a:spcAft>
        <a:defRPr sz="2000" b="1">
          <a:solidFill>
            <a:schemeClr val="bg2"/>
          </a:solidFill>
          <a:latin typeface="+mj-lt"/>
          <a:ea typeface="+mj-ea"/>
          <a:cs typeface="+mj-cs"/>
        </a:defRPr>
      </a:lvl1pPr>
      <a:lvl2pPr algn="l" rtl="0" eaLnBrk="0" fontAlgn="base" hangingPunct="0">
        <a:spcBef>
          <a:spcPct val="0"/>
        </a:spcBef>
        <a:spcAft>
          <a:spcPct val="0"/>
        </a:spcAft>
        <a:defRPr sz="2000" b="1">
          <a:solidFill>
            <a:schemeClr val="bg2"/>
          </a:solidFill>
          <a:latin typeface="Arial" charset="0"/>
        </a:defRPr>
      </a:lvl2pPr>
      <a:lvl3pPr algn="l" rtl="0" eaLnBrk="0" fontAlgn="base" hangingPunct="0">
        <a:spcBef>
          <a:spcPct val="0"/>
        </a:spcBef>
        <a:spcAft>
          <a:spcPct val="0"/>
        </a:spcAft>
        <a:defRPr sz="2000" b="1">
          <a:solidFill>
            <a:schemeClr val="bg2"/>
          </a:solidFill>
          <a:latin typeface="Arial" charset="0"/>
        </a:defRPr>
      </a:lvl3pPr>
      <a:lvl4pPr algn="l" rtl="0" eaLnBrk="0" fontAlgn="base" hangingPunct="0">
        <a:spcBef>
          <a:spcPct val="0"/>
        </a:spcBef>
        <a:spcAft>
          <a:spcPct val="0"/>
        </a:spcAft>
        <a:defRPr sz="2000" b="1">
          <a:solidFill>
            <a:schemeClr val="bg2"/>
          </a:solidFill>
          <a:latin typeface="Arial" charset="0"/>
        </a:defRPr>
      </a:lvl4pPr>
      <a:lvl5pPr algn="l" rtl="0" eaLnBrk="0" fontAlgn="base" hangingPunct="0">
        <a:spcBef>
          <a:spcPct val="0"/>
        </a:spcBef>
        <a:spcAft>
          <a:spcPct val="0"/>
        </a:spcAft>
        <a:defRPr sz="2000" b="1">
          <a:solidFill>
            <a:schemeClr val="bg2"/>
          </a:solidFill>
          <a:latin typeface="Arial" charset="0"/>
        </a:defRPr>
      </a:lvl5pPr>
      <a:lvl6pPr marL="457200" algn="l" rtl="0" fontAlgn="base">
        <a:spcBef>
          <a:spcPct val="0"/>
        </a:spcBef>
        <a:spcAft>
          <a:spcPct val="0"/>
        </a:spcAft>
        <a:defRPr sz="2000" b="1">
          <a:solidFill>
            <a:schemeClr val="bg2"/>
          </a:solidFill>
          <a:latin typeface="Arial" charset="0"/>
        </a:defRPr>
      </a:lvl6pPr>
      <a:lvl7pPr marL="914400" algn="l" rtl="0" fontAlgn="base">
        <a:spcBef>
          <a:spcPct val="0"/>
        </a:spcBef>
        <a:spcAft>
          <a:spcPct val="0"/>
        </a:spcAft>
        <a:defRPr sz="2000" b="1">
          <a:solidFill>
            <a:schemeClr val="bg2"/>
          </a:solidFill>
          <a:latin typeface="Arial" charset="0"/>
        </a:defRPr>
      </a:lvl7pPr>
      <a:lvl8pPr marL="1371600" algn="l" rtl="0" fontAlgn="base">
        <a:spcBef>
          <a:spcPct val="0"/>
        </a:spcBef>
        <a:spcAft>
          <a:spcPct val="0"/>
        </a:spcAft>
        <a:defRPr sz="2000" b="1">
          <a:solidFill>
            <a:schemeClr val="bg2"/>
          </a:solidFill>
          <a:latin typeface="Arial" charset="0"/>
        </a:defRPr>
      </a:lvl8pPr>
      <a:lvl9pPr marL="1828800" algn="l" rtl="0" fontAlgn="base">
        <a:spcBef>
          <a:spcPct val="0"/>
        </a:spcBef>
        <a:spcAft>
          <a:spcPct val="0"/>
        </a:spcAft>
        <a:defRPr sz="2000" b="1">
          <a:solidFill>
            <a:schemeClr val="bg2"/>
          </a:solidFill>
          <a:latin typeface="Arial" charset="0"/>
        </a:defRPr>
      </a:lvl9pPr>
    </p:titleStyle>
    <p:bodyStyle>
      <a:lvl1pPr marL="174625" indent="-174625" algn="l" rtl="0" eaLnBrk="0" fontAlgn="base" hangingPunct="0">
        <a:spcBef>
          <a:spcPct val="50000"/>
        </a:spcBef>
        <a:spcAft>
          <a:spcPct val="0"/>
        </a:spcAft>
        <a:buClr>
          <a:schemeClr val="accent1"/>
        </a:buClr>
        <a:buChar char="•"/>
        <a:defRPr sz="1600">
          <a:solidFill>
            <a:schemeClr val="tx1"/>
          </a:solidFill>
          <a:latin typeface="+mn-lt"/>
          <a:ea typeface="+mn-ea"/>
          <a:cs typeface="+mn-cs"/>
        </a:defRPr>
      </a:lvl1pPr>
      <a:lvl2pPr marL="520700" indent="-176213" algn="l" rtl="0" eaLnBrk="0" fontAlgn="base" hangingPunct="0">
        <a:spcBef>
          <a:spcPct val="20000"/>
        </a:spcBef>
        <a:spcAft>
          <a:spcPct val="0"/>
        </a:spcAft>
        <a:buFont typeface="Arial" pitchFamily="34" charset="0"/>
        <a:buChar char="–"/>
        <a:defRPr sz="1400">
          <a:solidFill>
            <a:schemeClr val="tx1"/>
          </a:solidFill>
          <a:latin typeface="+mn-lt"/>
        </a:defRPr>
      </a:lvl2pPr>
      <a:lvl3pPr marL="863600" indent="-180975" algn="l" rtl="0" eaLnBrk="0" fontAlgn="base" hangingPunct="0">
        <a:spcBef>
          <a:spcPct val="20000"/>
        </a:spcBef>
        <a:spcAft>
          <a:spcPct val="0"/>
        </a:spcAft>
        <a:buFont typeface="Arial" pitchFamily="34" charset="0"/>
        <a:buChar char="–"/>
        <a:defRPr sz="1200">
          <a:solidFill>
            <a:schemeClr val="tx1"/>
          </a:solidFill>
          <a:latin typeface="+mn-lt"/>
        </a:defRPr>
      </a:lvl3pPr>
      <a:lvl4pPr marL="1200150" indent="-176213" algn="l" rtl="0" eaLnBrk="0" fontAlgn="base" hangingPunct="0">
        <a:spcBef>
          <a:spcPct val="20000"/>
        </a:spcBef>
        <a:spcAft>
          <a:spcPct val="0"/>
        </a:spcAft>
        <a:buFont typeface="Arial" pitchFamily="34" charset="0"/>
        <a:buChar char="–"/>
        <a:defRPr sz="1000">
          <a:solidFill>
            <a:schemeClr val="tx1"/>
          </a:solidFill>
          <a:latin typeface="+mn-lt"/>
        </a:defRPr>
      </a:lvl4pPr>
      <a:lvl5pPr marL="1543050" indent="-166688" algn="l" rtl="0" eaLnBrk="0" fontAlgn="base" hangingPunct="0">
        <a:spcBef>
          <a:spcPct val="20000"/>
        </a:spcBef>
        <a:spcAft>
          <a:spcPct val="0"/>
        </a:spcAft>
        <a:buFont typeface="Arial" pitchFamily="34" charset="0"/>
        <a:buChar char="–"/>
        <a:defRPr sz="1000" b="1">
          <a:solidFill>
            <a:schemeClr val="tx1"/>
          </a:solidFill>
          <a:latin typeface="+mn-lt"/>
        </a:defRPr>
      </a:lvl5pPr>
      <a:lvl6pPr marL="2000250" indent="-166688" algn="l" rtl="0" fontAlgn="base">
        <a:spcBef>
          <a:spcPct val="20000"/>
        </a:spcBef>
        <a:spcAft>
          <a:spcPct val="0"/>
        </a:spcAft>
        <a:buFont typeface="Arial" charset="0"/>
        <a:buChar char="–"/>
        <a:defRPr sz="1000" b="1">
          <a:solidFill>
            <a:schemeClr val="tx1"/>
          </a:solidFill>
          <a:latin typeface="+mn-lt"/>
        </a:defRPr>
      </a:lvl6pPr>
      <a:lvl7pPr marL="2457450" indent="-166688" algn="l" rtl="0" fontAlgn="base">
        <a:spcBef>
          <a:spcPct val="20000"/>
        </a:spcBef>
        <a:spcAft>
          <a:spcPct val="0"/>
        </a:spcAft>
        <a:buFont typeface="Arial" charset="0"/>
        <a:buChar char="–"/>
        <a:defRPr sz="1000" b="1">
          <a:solidFill>
            <a:schemeClr val="tx1"/>
          </a:solidFill>
          <a:latin typeface="+mn-lt"/>
        </a:defRPr>
      </a:lvl7pPr>
      <a:lvl8pPr marL="2914650" indent="-166688" algn="l" rtl="0" fontAlgn="base">
        <a:spcBef>
          <a:spcPct val="20000"/>
        </a:spcBef>
        <a:spcAft>
          <a:spcPct val="0"/>
        </a:spcAft>
        <a:buFont typeface="Arial" charset="0"/>
        <a:buChar char="–"/>
        <a:defRPr sz="1000" b="1">
          <a:solidFill>
            <a:schemeClr val="tx1"/>
          </a:solidFill>
          <a:latin typeface="+mn-lt"/>
        </a:defRPr>
      </a:lvl8pPr>
      <a:lvl9pPr marL="3371850" indent="-166688" algn="l" rtl="0" fontAlgn="base">
        <a:spcBef>
          <a:spcPct val="20000"/>
        </a:spcBef>
        <a:spcAft>
          <a:spcPct val="0"/>
        </a:spcAft>
        <a:buFont typeface="Arial" charset="0"/>
        <a:buChar char="–"/>
        <a:defRPr sz="1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56" r:id="rId1"/>
    <p:sldLayoutId id="2147484144" r:id="rId2"/>
    <p:sldLayoutId id="2147484145" r:id="rId3"/>
    <p:sldLayoutId id="2147484146" r:id="rId4"/>
    <p:sldLayoutId id="2147484147" r:id="rId5"/>
    <p:sldLayoutId id="2147484148" r:id="rId6"/>
    <p:sldLayoutId id="2147484149" r:id="rId7"/>
    <p:sldLayoutId id="2147484150" r:id="rId8"/>
    <p:sldLayoutId id="2147484151" r:id="rId9"/>
    <p:sldLayoutId id="2147484152" r:id="rId10"/>
    <p:sldLayoutId id="2147484153" r:id="rId11"/>
  </p:sldLayoutIdLst>
  <p:transition>
    <p:wipe dir="r"/>
  </p:transition>
  <p:hf hdr="0" dt="0"/>
  <p:txStyles>
    <p:titleStyle>
      <a:lvl1pPr algn="l" rtl="0" eaLnBrk="0" fontAlgn="base" hangingPunct="0">
        <a:spcBef>
          <a:spcPct val="0"/>
        </a:spcBef>
        <a:spcAft>
          <a:spcPct val="0"/>
        </a:spcAft>
        <a:defRPr sz="2000" b="1">
          <a:solidFill>
            <a:schemeClr val="tx2"/>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defRPr>
      </a:lvl2pPr>
      <a:lvl3pPr algn="l" rtl="0" eaLnBrk="0" fontAlgn="base" hangingPunct="0">
        <a:spcBef>
          <a:spcPct val="0"/>
        </a:spcBef>
        <a:spcAft>
          <a:spcPct val="0"/>
        </a:spcAft>
        <a:defRPr sz="2000" b="1">
          <a:solidFill>
            <a:schemeClr val="tx2"/>
          </a:solidFill>
          <a:latin typeface="Arial" charset="0"/>
        </a:defRPr>
      </a:lvl3pPr>
      <a:lvl4pPr algn="l" rtl="0" eaLnBrk="0" fontAlgn="base" hangingPunct="0">
        <a:spcBef>
          <a:spcPct val="0"/>
        </a:spcBef>
        <a:spcAft>
          <a:spcPct val="0"/>
        </a:spcAft>
        <a:defRPr sz="2000" b="1">
          <a:solidFill>
            <a:schemeClr val="tx2"/>
          </a:solidFill>
          <a:latin typeface="Arial" charset="0"/>
        </a:defRPr>
      </a:lvl4pPr>
      <a:lvl5pPr algn="l" rtl="0" eaLnBrk="0" fontAlgn="base" hangingPunct="0">
        <a:spcBef>
          <a:spcPct val="0"/>
        </a:spcBef>
        <a:spcAft>
          <a:spcPct val="0"/>
        </a:spcAft>
        <a:defRPr sz="2000" b="1">
          <a:solidFill>
            <a:schemeClr val="tx2"/>
          </a:solidFill>
          <a:latin typeface="Arial" charset="0"/>
        </a:defRPr>
      </a:lvl5pPr>
      <a:lvl6pPr marL="457200" algn="l" rtl="0" fontAlgn="base">
        <a:spcBef>
          <a:spcPct val="0"/>
        </a:spcBef>
        <a:spcAft>
          <a:spcPct val="0"/>
        </a:spcAft>
        <a:defRPr sz="2000" b="1">
          <a:solidFill>
            <a:schemeClr val="tx2"/>
          </a:solidFill>
          <a:latin typeface="Arial" charset="0"/>
        </a:defRPr>
      </a:lvl6pPr>
      <a:lvl7pPr marL="914400" algn="l" rtl="0" fontAlgn="base">
        <a:spcBef>
          <a:spcPct val="0"/>
        </a:spcBef>
        <a:spcAft>
          <a:spcPct val="0"/>
        </a:spcAft>
        <a:defRPr sz="2000" b="1">
          <a:solidFill>
            <a:schemeClr val="tx2"/>
          </a:solidFill>
          <a:latin typeface="Arial" charset="0"/>
        </a:defRPr>
      </a:lvl7pPr>
      <a:lvl8pPr marL="1371600" algn="l" rtl="0" fontAlgn="base">
        <a:spcBef>
          <a:spcPct val="0"/>
        </a:spcBef>
        <a:spcAft>
          <a:spcPct val="0"/>
        </a:spcAft>
        <a:defRPr sz="2000" b="1">
          <a:solidFill>
            <a:schemeClr val="tx2"/>
          </a:solidFill>
          <a:latin typeface="Arial" charset="0"/>
        </a:defRPr>
      </a:lvl8pPr>
      <a:lvl9pPr marL="1828800" algn="l" rtl="0" fontAlgn="base">
        <a:spcBef>
          <a:spcPct val="0"/>
        </a:spcBef>
        <a:spcAft>
          <a:spcPct val="0"/>
        </a:spcAft>
        <a:defRPr sz="2000" b="1">
          <a:solidFill>
            <a:schemeClr val="tx2"/>
          </a:solidFill>
          <a:latin typeface="Arial" charset="0"/>
        </a:defRPr>
      </a:lvl9pPr>
    </p:titleStyle>
    <p:bodyStyle>
      <a:lvl1pPr marL="109538" indent="-109538" algn="l" rtl="0" eaLnBrk="0" fontAlgn="base" hangingPunct="0">
        <a:spcBef>
          <a:spcPct val="20000"/>
        </a:spcBef>
        <a:spcAft>
          <a:spcPct val="0"/>
        </a:spcAft>
        <a:buClr>
          <a:schemeClr val="bg2"/>
        </a:buClr>
        <a:buChar char="•"/>
        <a:defRPr sz="1600" b="1">
          <a:solidFill>
            <a:schemeClr val="tx1"/>
          </a:solidFill>
          <a:latin typeface="+mn-lt"/>
          <a:ea typeface="+mn-ea"/>
          <a:cs typeface="+mn-cs"/>
        </a:defRPr>
      </a:lvl1pPr>
      <a:lvl2pPr marL="517525" indent="-176213" algn="l" rtl="0" eaLnBrk="0" fontAlgn="base" hangingPunct="0">
        <a:spcBef>
          <a:spcPct val="20000"/>
        </a:spcBef>
        <a:spcAft>
          <a:spcPct val="0"/>
        </a:spcAft>
        <a:buFont typeface="Arial" pitchFamily="34" charset="0"/>
        <a:buChar char="–"/>
        <a:defRPr sz="1600" b="1">
          <a:solidFill>
            <a:schemeClr val="tx1"/>
          </a:solidFill>
          <a:latin typeface="+mn-lt"/>
        </a:defRPr>
      </a:lvl2pPr>
      <a:lvl3pPr marL="863600" indent="-180975" algn="l" rtl="0" eaLnBrk="0" fontAlgn="base" hangingPunct="0">
        <a:spcBef>
          <a:spcPct val="20000"/>
        </a:spcBef>
        <a:spcAft>
          <a:spcPct val="0"/>
        </a:spcAft>
        <a:buFont typeface="Arial" pitchFamily="34" charset="0"/>
        <a:buChar char="–"/>
        <a:defRPr sz="1600" b="1">
          <a:solidFill>
            <a:schemeClr val="tx1"/>
          </a:solidFill>
          <a:latin typeface="+mn-lt"/>
        </a:defRPr>
      </a:lvl3pPr>
      <a:lvl4pPr marL="1200150" indent="-176213" algn="l" rtl="0" eaLnBrk="0" fontAlgn="base" hangingPunct="0">
        <a:spcBef>
          <a:spcPct val="20000"/>
        </a:spcBef>
        <a:spcAft>
          <a:spcPct val="0"/>
        </a:spcAft>
        <a:buFont typeface="Arial" pitchFamily="34" charset="0"/>
        <a:buChar char="–"/>
        <a:defRPr sz="1600" b="1">
          <a:solidFill>
            <a:schemeClr val="tx1"/>
          </a:solidFill>
          <a:latin typeface="+mn-lt"/>
        </a:defRPr>
      </a:lvl4pPr>
      <a:lvl5pPr marL="1543050" indent="-166688" algn="l" rtl="0" eaLnBrk="0" fontAlgn="base" hangingPunct="0">
        <a:spcBef>
          <a:spcPct val="20000"/>
        </a:spcBef>
        <a:spcAft>
          <a:spcPct val="0"/>
        </a:spcAft>
        <a:buFont typeface="Arial" pitchFamily="34" charset="0"/>
        <a:buChar char="–"/>
        <a:defRPr sz="1600" b="1">
          <a:solidFill>
            <a:schemeClr val="tx1"/>
          </a:solidFill>
          <a:latin typeface="+mn-lt"/>
        </a:defRPr>
      </a:lvl5pPr>
      <a:lvl6pPr marL="2000250" indent="-166688" algn="l" rtl="0" fontAlgn="base">
        <a:spcBef>
          <a:spcPct val="20000"/>
        </a:spcBef>
        <a:spcAft>
          <a:spcPct val="0"/>
        </a:spcAft>
        <a:buFont typeface="Arial" charset="0"/>
        <a:buChar char="–"/>
        <a:defRPr sz="1600" b="1">
          <a:solidFill>
            <a:schemeClr val="tx1"/>
          </a:solidFill>
          <a:latin typeface="+mn-lt"/>
        </a:defRPr>
      </a:lvl6pPr>
      <a:lvl7pPr marL="2457450" indent="-166688" algn="l" rtl="0" fontAlgn="base">
        <a:spcBef>
          <a:spcPct val="20000"/>
        </a:spcBef>
        <a:spcAft>
          <a:spcPct val="0"/>
        </a:spcAft>
        <a:buFont typeface="Arial" charset="0"/>
        <a:buChar char="–"/>
        <a:defRPr sz="1600" b="1">
          <a:solidFill>
            <a:schemeClr val="tx1"/>
          </a:solidFill>
          <a:latin typeface="+mn-lt"/>
        </a:defRPr>
      </a:lvl7pPr>
      <a:lvl8pPr marL="2914650" indent="-166688" algn="l" rtl="0" fontAlgn="base">
        <a:spcBef>
          <a:spcPct val="20000"/>
        </a:spcBef>
        <a:spcAft>
          <a:spcPct val="0"/>
        </a:spcAft>
        <a:buFont typeface="Arial" charset="0"/>
        <a:buChar char="–"/>
        <a:defRPr sz="1600" b="1">
          <a:solidFill>
            <a:schemeClr val="tx1"/>
          </a:solidFill>
          <a:latin typeface="+mn-lt"/>
        </a:defRPr>
      </a:lvl8pPr>
      <a:lvl9pPr marL="3371850" indent="-166688" algn="l" rtl="0" fontAlgn="base">
        <a:spcBef>
          <a:spcPct val="20000"/>
        </a:spcBef>
        <a:spcAft>
          <a:spcPct val="0"/>
        </a:spcAft>
        <a:buFont typeface="Arial" charset="0"/>
        <a:buChar char="–"/>
        <a:defRPr sz="1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007387" y="2055798"/>
            <a:ext cx="7484606" cy="1470025"/>
          </a:xfrm>
          <a:noFill/>
        </p:spPr>
        <p:txBody>
          <a:bodyPr/>
          <a:lstStyle/>
          <a:p>
            <a:pPr algn="l" eaLnBrk="1" hangingPunct="1"/>
            <a:r>
              <a:rPr lang="en-US" sz="2800" dirty="0" smtClean="0"/>
              <a:t>The Cost of Socially Responsible Investing*</a:t>
            </a:r>
          </a:p>
        </p:txBody>
      </p:sp>
      <p:sp>
        <p:nvSpPr>
          <p:cNvPr id="15363" name="Rectangle 3"/>
          <p:cNvSpPr>
            <a:spLocks noGrp="1" noChangeArrowheads="1"/>
          </p:cNvSpPr>
          <p:nvPr>
            <p:ph type="subTitle" idx="1"/>
          </p:nvPr>
        </p:nvSpPr>
        <p:spPr>
          <a:xfrm>
            <a:off x="1109205" y="3824577"/>
            <a:ext cx="5593743" cy="2539613"/>
          </a:xfrm>
          <a:noFill/>
        </p:spPr>
        <p:txBody>
          <a:bodyPr/>
          <a:lstStyle/>
          <a:p>
            <a:pPr algn="l" eaLnBrk="1" hangingPunct="1"/>
            <a:r>
              <a:rPr lang="en-US" dirty="0" smtClean="0"/>
              <a:t>Mark Kritzman</a:t>
            </a:r>
          </a:p>
          <a:p>
            <a:pPr algn="l" eaLnBrk="1" hangingPunct="1"/>
            <a:r>
              <a:rPr lang="en-US" dirty="0" smtClean="0"/>
              <a:t>Windham Capital Management</a:t>
            </a:r>
          </a:p>
          <a:p>
            <a:pPr algn="l" eaLnBrk="1" hangingPunct="1"/>
            <a:r>
              <a:rPr lang="en-US" dirty="0" smtClean="0"/>
              <a:t>and </a:t>
            </a:r>
          </a:p>
          <a:p>
            <a:pPr algn="l" eaLnBrk="1" hangingPunct="1"/>
            <a:r>
              <a:rPr lang="en-US" dirty="0" smtClean="0"/>
              <a:t>MIT Sloan School</a:t>
            </a:r>
          </a:p>
          <a:p>
            <a:pPr algn="ctr" eaLnBrk="1" hangingPunct="1"/>
            <a:endParaRPr lang="en-US" dirty="0" smtClean="0"/>
          </a:p>
          <a:p>
            <a:pPr algn="ctr" eaLnBrk="1" hangingPunct="1"/>
            <a:endParaRPr lang="en-US" dirty="0"/>
          </a:p>
          <a:p>
            <a:pPr algn="ctr" eaLnBrk="1" hangingPunct="1"/>
            <a:endParaRPr lang="en-US" dirty="0" smtClean="0"/>
          </a:p>
          <a:p>
            <a:pPr algn="l" eaLnBrk="1" hangingPunct="1"/>
            <a:r>
              <a:rPr lang="en-US" sz="1200" dirty="0" smtClean="0"/>
              <a:t>*Research performed in collaboration with Timothy Adler</a:t>
            </a:r>
          </a:p>
          <a:p>
            <a:pPr eaLnBrk="1" hangingPunct="1"/>
            <a:endParaRPr lang="en-US" dirty="0" smtClean="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title"/>
          </p:nvPr>
        </p:nvSpPr>
        <p:spPr>
          <a:xfrm>
            <a:off x="455613" y="776288"/>
            <a:ext cx="8232775" cy="615553"/>
          </a:xfrm>
        </p:spPr>
        <p:txBody>
          <a:bodyPr/>
          <a:lstStyle/>
          <a:p>
            <a:r>
              <a:rPr lang="en-US" dirty="0" smtClean="0">
                <a:solidFill>
                  <a:srgbClr val="0055AD"/>
                </a:solidFill>
              </a:rPr>
              <a:t>The cost of socially responsible investing</a:t>
            </a:r>
            <a:br>
              <a:rPr lang="en-US" dirty="0" smtClean="0">
                <a:solidFill>
                  <a:srgbClr val="0055AD"/>
                </a:solidFill>
              </a:rPr>
            </a:br>
            <a:r>
              <a:rPr lang="en-US" dirty="0" smtClean="0">
                <a:solidFill>
                  <a:srgbClr val="0055AD"/>
                </a:solidFill>
              </a:rPr>
              <a:t>(100 stock portfolio)</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47672" y="2039112"/>
            <a:ext cx="5151438" cy="394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794960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title"/>
          </p:nvPr>
        </p:nvSpPr>
        <p:spPr>
          <a:xfrm>
            <a:off x="455613" y="776288"/>
            <a:ext cx="8232775" cy="615553"/>
          </a:xfrm>
        </p:spPr>
        <p:txBody>
          <a:bodyPr/>
          <a:lstStyle/>
          <a:p>
            <a:r>
              <a:rPr lang="en-US" dirty="0" smtClean="0">
                <a:solidFill>
                  <a:srgbClr val="0055AD"/>
                </a:solidFill>
              </a:rPr>
              <a:t>The cost of socially responsible investing</a:t>
            </a:r>
            <a:br>
              <a:rPr lang="en-US" dirty="0" smtClean="0">
                <a:solidFill>
                  <a:srgbClr val="0055AD"/>
                </a:solidFill>
              </a:rPr>
            </a:br>
            <a:r>
              <a:rPr lang="en-US" dirty="0" smtClean="0">
                <a:solidFill>
                  <a:srgbClr val="0055AD"/>
                </a:solidFill>
              </a:rPr>
              <a:t>(250 stock portfolio)</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48440" y="2042442"/>
            <a:ext cx="5151438" cy="394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794960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title"/>
          </p:nvPr>
        </p:nvSpPr>
        <p:spPr>
          <a:xfrm>
            <a:off x="455613" y="776288"/>
            <a:ext cx="8232775" cy="615553"/>
          </a:xfrm>
        </p:spPr>
        <p:txBody>
          <a:bodyPr/>
          <a:lstStyle/>
          <a:p>
            <a:r>
              <a:rPr lang="en-US" dirty="0" smtClean="0">
                <a:solidFill>
                  <a:srgbClr val="0055AD"/>
                </a:solidFill>
              </a:rPr>
              <a:t>Multi-year cost</a:t>
            </a:r>
            <a:br>
              <a:rPr lang="en-US" dirty="0" smtClean="0">
                <a:solidFill>
                  <a:srgbClr val="0055AD"/>
                </a:solidFill>
              </a:rPr>
            </a:br>
            <a:r>
              <a:rPr lang="en-US" dirty="0" smtClean="0">
                <a:solidFill>
                  <a:srgbClr val="0055AD"/>
                </a:solidFill>
              </a:rPr>
              <a:t>($1 billion portfolio, 8% market return)</a:t>
            </a: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31349" y="2469230"/>
            <a:ext cx="5387975" cy="268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183845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title"/>
          </p:nvPr>
        </p:nvSpPr>
        <p:spPr>
          <a:xfrm>
            <a:off x="455613" y="776288"/>
            <a:ext cx="8232775" cy="304800"/>
          </a:xfrm>
        </p:spPr>
        <p:txBody>
          <a:bodyPr/>
          <a:lstStyle/>
          <a:p>
            <a:r>
              <a:rPr lang="en-US" dirty="0" smtClean="0">
                <a:solidFill>
                  <a:srgbClr val="0055AD"/>
                </a:solidFill>
              </a:rPr>
              <a:t>Option 1: Restrict universe</a:t>
            </a:r>
          </a:p>
        </p:txBody>
      </p:sp>
      <p:sp>
        <p:nvSpPr>
          <p:cNvPr id="4" name="Rectangle 6"/>
          <p:cNvSpPr txBox="1">
            <a:spLocks noChangeArrowheads="1"/>
          </p:cNvSpPr>
          <p:nvPr/>
        </p:nvSpPr>
        <p:spPr bwMode="auto">
          <a:xfrm>
            <a:off x="733002" y="1921783"/>
            <a:ext cx="7453875" cy="4945063"/>
          </a:xfrm>
          <a:prstGeom prst="rect">
            <a:avLst/>
          </a:prstGeom>
          <a:noFill/>
          <a:ln w="9525" algn="ctr">
            <a:noFill/>
            <a:miter lim="800000"/>
            <a:headEnd/>
            <a:tailEnd/>
          </a:ln>
        </p:spPr>
        <p:txBody>
          <a:bodyPr vert="horz" wrap="square" lIns="0" tIns="91440" rIns="0" bIns="0" numCol="1" anchor="t" anchorCtr="0" compatLnSpc="1">
            <a:prstTxWarp prst="textNoShape">
              <a:avLst/>
            </a:prstTxWarp>
          </a:bodyPr>
          <a:lstStyle/>
          <a:p>
            <a:pPr lvl="0" eaLnBrk="0" hangingPunct="0">
              <a:spcBef>
                <a:spcPct val="50000"/>
              </a:spcBef>
              <a:buClr>
                <a:schemeClr val="accent1"/>
              </a:buClr>
            </a:pPr>
            <a:r>
              <a:rPr lang="en-US" sz="1600" b="0" kern="0" dirty="0" smtClean="0">
                <a:solidFill>
                  <a:schemeClr val="accent1"/>
                </a:solidFill>
              </a:rPr>
              <a:t>And hope that by doing so you will:</a:t>
            </a:r>
          </a:p>
          <a:p>
            <a:pPr marL="174625" lvl="0" indent="-174625" eaLnBrk="0" hangingPunct="0">
              <a:spcBef>
                <a:spcPct val="50000"/>
              </a:spcBef>
              <a:buClr>
                <a:schemeClr val="accent1"/>
              </a:buClr>
              <a:buFont typeface="Wingdings" pitchFamily="2" charset="2"/>
              <a:buChar char="§"/>
            </a:pPr>
            <a:endParaRPr lang="en-US" sz="1400" b="0" kern="0" dirty="0"/>
          </a:p>
          <a:p>
            <a:pPr marL="174625" lvl="0" indent="-174625" eaLnBrk="0" hangingPunct="0">
              <a:spcBef>
                <a:spcPct val="50000"/>
              </a:spcBef>
              <a:buClr>
                <a:schemeClr val="accent1"/>
              </a:buClr>
              <a:buFont typeface="Wingdings" pitchFamily="2" charset="2"/>
              <a:buChar char="§"/>
            </a:pPr>
            <a:r>
              <a:rPr lang="en-US" sz="1400" b="0" kern="0" dirty="0"/>
              <a:t>R</a:t>
            </a:r>
            <a:r>
              <a:rPr lang="en-US" sz="1400" b="0" kern="0" dirty="0" smtClean="0"/>
              <a:t>aise a bad company’s cost of capital, and thereby persuade it to reform.</a:t>
            </a:r>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 typeface="Wingdings" pitchFamily="2" charset="2"/>
              <a:buChar char="§"/>
            </a:pPr>
            <a:r>
              <a:rPr lang="en-US" sz="1400" b="0" kern="0" dirty="0" smtClean="0"/>
              <a:t>Draw attention to a bad company’s bad behavior, thereby influencing consumers to avoid its products and services, which in turn, may persuade the company to reform.</a:t>
            </a:r>
            <a:endParaRPr lang="en-US" sz="1400" b="0" kern="0" dirty="0"/>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 typeface="Wingdings" pitchFamily="2" charset="2"/>
              <a:buChar char="§"/>
            </a:pPr>
            <a:r>
              <a:rPr lang="en-US" sz="1400" b="0" kern="0" dirty="0" smtClean="0"/>
              <a:t>Draw </a:t>
            </a:r>
            <a:r>
              <a:rPr lang="en-US" sz="1400" b="0" kern="0" dirty="0"/>
              <a:t>attention to a bad company’s bad behavior, and </a:t>
            </a:r>
            <a:r>
              <a:rPr lang="en-US" sz="1400" b="0" kern="0" dirty="0" smtClean="0"/>
              <a:t>by moral suasion, persuade it to reform.</a:t>
            </a:r>
          </a:p>
          <a:p>
            <a:pPr marL="174625" lvl="0" indent="-174625" eaLnBrk="0" hangingPunct="0">
              <a:spcBef>
                <a:spcPct val="50000"/>
              </a:spcBef>
              <a:buClr>
                <a:schemeClr val="accent1"/>
              </a:buClr>
              <a:buFont typeface="Wingdings" pitchFamily="2" charset="2"/>
              <a:buChar char="§"/>
            </a:pPr>
            <a:endParaRPr lang="en-US" sz="1400" b="0" kern="0" dirty="0"/>
          </a:p>
          <a:p>
            <a:pPr marL="174625" lvl="0" indent="-174625" eaLnBrk="0" hangingPunct="0">
              <a:spcBef>
                <a:spcPct val="50000"/>
              </a:spcBef>
              <a:buClr>
                <a:schemeClr val="accent1"/>
              </a:buClr>
              <a:buFont typeface="Wingdings" pitchFamily="2" charset="2"/>
              <a:buChar char="§"/>
            </a:pPr>
            <a:endParaRPr lang="en-US" sz="1400" b="0" kern="0" dirty="0"/>
          </a:p>
          <a:p>
            <a:pPr lvl="0" eaLnBrk="0" hangingPunct="0">
              <a:spcBef>
                <a:spcPct val="50000"/>
              </a:spcBef>
              <a:buClr>
                <a:schemeClr val="accent1"/>
              </a:buClr>
            </a:pPr>
            <a:endParaRPr lang="en-US" sz="1400" b="0" kern="0" dirty="0"/>
          </a:p>
          <a:p>
            <a:pPr marL="174625" lvl="0" indent="-174625" eaLnBrk="0" hangingPunct="0">
              <a:spcBef>
                <a:spcPct val="50000"/>
              </a:spcBef>
              <a:buClr>
                <a:schemeClr val="accent1"/>
              </a:buClr>
              <a:buFont typeface="Wingdings" pitchFamily="2" charset="2"/>
              <a:buChar char="§"/>
            </a:pPr>
            <a:endParaRPr lang="en-US" sz="1400" b="0" kern="0" dirty="0"/>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Tx/>
              <a:buChar char="•"/>
            </a:pPr>
            <a:endParaRPr lang="en-US" sz="1400" b="0" kern="0" dirty="0" smtClean="0">
              <a:latin typeface="+mn-lt"/>
            </a:endParaRPr>
          </a:p>
        </p:txBody>
      </p:sp>
    </p:spTree>
    <p:extLst>
      <p:ext uri="{BB962C8B-B14F-4D97-AF65-F5344CB8AC3E}">
        <p14:creationId xmlns:p14="http://schemas.microsoft.com/office/powerpoint/2010/main" val="174961514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title"/>
          </p:nvPr>
        </p:nvSpPr>
        <p:spPr>
          <a:xfrm>
            <a:off x="455613" y="776288"/>
            <a:ext cx="8232775" cy="304800"/>
          </a:xfrm>
        </p:spPr>
        <p:txBody>
          <a:bodyPr/>
          <a:lstStyle/>
          <a:p>
            <a:r>
              <a:rPr lang="en-US" dirty="0" smtClean="0">
                <a:solidFill>
                  <a:srgbClr val="0055AD"/>
                </a:solidFill>
              </a:rPr>
              <a:t>Option 2: Do not restrict universe</a:t>
            </a:r>
          </a:p>
        </p:txBody>
      </p:sp>
      <p:sp>
        <p:nvSpPr>
          <p:cNvPr id="4" name="Rectangle 6"/>
          <p:cNvSpPr txBox="1">
            <a:spLocks noChangeArrowheads="1"/>
          </p:cNvSpPr>
          <p:nvPr/>
        </p:nvSpPr>
        <p:spPr bwMode="auto">
          <a:xfrm>
            <a:off x="724456" y="1921783"/>
            <a:ext cx="7453875" cy="4945063"/>
          </a:xfrm>
          <a:prstGeom prst="rect">
            <a:avLst/>
          </a:prstGeom>
          <a:noFill/>
          <a:ln w="9525" algn="ctr">
            <a:noFill/>
            <a:miter lim="800000"/>
            <a:headEnd/>
            <a:tailEnd/>
          </a:ln>
        </p:spPr>
        <p:txBody>
          <a:bodyPr vert="horz" wrap="square" lIns="0" tIns="91440" rIns="0" bIns="0" numCol="1" anchor="t" anchorCtr="0" compatLnSpc="1">
            <a:prstTxWarp prst="textNoShape">
              <a:avLst/>
            </a:prstTxWarp>
          </a:bodyPr>
          <a:lstStyle/>
          <a:p>
            <a:pPr lvl="0" eaLnBrk="0" hangingPunct="0">
              <a:spcBef>
                <a:spcPct val="50000"/>
              </a:spcBef>
              <a:buClr>
                <a:schemeClr val="accent1"/>
              </a:buClr>
            </a:pPr>
            <a:r>
              <a:rPr lang="en-US" sz="1600" b="0" kern="0" dirty="0" smtClean="0">
                <a:solidFill>
                  <a:schemeClr val="accent1"/>
                </a:solidFill>
              </a:rPr>
              <a:t>And:</a:t>
            </a:r>
          </a:p>
          <a:p>
            <a:pPr marL="174625" lvl="0" indent="-174625" eaLnBrk="0" hangingPunct="0">
              <a:spcBef>
                <a:spcPct val="50000"/>
              </a:spcBef>
              <a:buClr>
                <a:schemeClr val="accent1"/>
              </a:buClr>
              <a:buFont typeface="Wingdings" pitchFamily="2" charset="2"/>
              <a:buChar char="§"/>
            </a:pPr>
            <a:endParaRPr lang="en-US" sz="1400" b="0" kern="0" dirty="0"/>
          </a:p>
          <a:p>
            <a:pPr marL="174625" lvl="0" indent="-174625" eaLnBrk="0" hangingPunct="0">
              <a:spcBef>
                <a:spcPct val="50000"/>
              </a:spcBef>
              <a:buClr>
                <a:schemeClr val="accent1"/>
              </a:buClr>
              <a:buFont typeface="Wingdings" pitchFamily="2" charset="2"/>
              <a:buChar char="§"/>
            </a:pPr>
            <a:r>
              <a:rPr lang="en-US" sz="1400" b="0" kern="0" dirty="0" smtClean="0"/>
              <a:t>Save 5,000 years of tuition, assuming a cumulative cost of $270 million and annual tuition of $50,000.</a:t>
            </a:r>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 typeface="Wingdings" pitchFamily="2" charset="2"/>
              <a:buChar char="§"/>
            </a:pPr>
            <a:r>
              <a:rPr lang="en-US" sz="1400" b="0" kern="0" dirty="0" smtClean="0"/>
              <a:t>Save 2,000 </a:t>
            </a:r>
            <a:r>
              <a:rPr lang="en-US" sz="1400" b="0" kern="0" dirty="0"/>
              <a:t>years of </a:t>
            </a:r>
            <a:r>
              <a:rPr lang="en-US" sz="1400" b="0" kern="0" dirty="0" smtClean="0"/>
              <a:t>faculty salary, </a:t>
            </a:r>
            <a:r>
              <a:rPr lang="en-US" sz="1400" b="0" kern="0" dirty="0"/>
              <a:t>assuming a cumulative cost of $</a:t>
            </a:r>
            <a:r>
              <a:rPr lang="en-US" sz="1400" b="0" kern="0" dirty="0" smtClean="0"/>
              <a:t>270 million </a:t>
            </a:r>
            <a:r>
              <a:rPr lang="en-US" sz="1400" b="0" kern="0" dirty="0"/>
              <a:t>and </a:t>
            </a:r>
            <a:r>
              <a:rPr lang="en-US" sz="1400" b="0" kern="0" dirty="0" smtClean="0"/>
              <a:t>a salary of $150,000.</a:t>
            </a:r>
            <a:endParaRPr lang="en-US" sz="1400" b="0" kern="0" dirty="0"/>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 typeface="Wingdings" pitchFamily="2" charset="2"/>
              <a:buChar char="§"/>
            </a:pPr>
            <a:r>
              <a:rPr lang="en-US" sz="1400" b="0" kern="0" dirty="0" smtClean="0"/>
              <a:t>Deploy $270 million directly toward improving the carbon footprint of the university.</a:t>
            </a:r>
          </a:p>
          <a:p>
            <a:pPr marL="174625" lvl="0" indent="-174625" eaLnBrk="0" hangingPunct="0">
              <a:spcBef>
                <a:spcPct val="50000"/>
              </a:spcBef>
              <a:buClr>
                <a:schemeClr val="accent1"/>
              </a:buClr>
              <a:buFont typeface="Wingdings" pitchFamily="2" charset="2"/>
              <a:buChar char="§"/>
            </a:pPr>
            <a:endParaRPr lang="en-US" sz="1400" b="0" kern="0" dirty="0"/>
          </a:p>
          <a:p>
            <a:pPr marL="174625" lvl="0" indent="-174625" eaLnBrk="0" hangingPunct="0">
              <a:spcBef>
                <a:spcPct val="50000"/>
              </a:spcBef>
              <a:buClr>
                <a:schemeClr val="accent1"/>
              </a:buClr>
              <a:buFont typeface="Wingdings" pitchFamily="2" charset="2"/>
              <a:buChar char="§"/>
            </a:pPr>
            <a:endParaRPr lang="en-US" sz="1400" b="0" kern="0" dirty="0"/>
          </a:p>
          <a:p>
            <a:pPr lvl="0" eaLnBrk="0" hangingPunct="0">
              <a:spcBef>
                <a:spcPct val="50000"/>
              </a:spcBef>
              <a:buClr>
                <a:schemeClr val="accent1"/>
              </a:buClr>
            </a:pPr>
            <a:endParaRPr lang="en-US" sz="1400" b="0" kern="0" dirty="0"/>
          </a:p>
          <a:p>
            <a:pPr marL="174625" lvl="0" indent="-174625" eaLnBrk="0" hangingPunct="0">
              <a:spcBef>
                <a:spcPct val="50000"/>
              </a:spcBef>
              <a:buClr>
                <a:schemeClr val="accent1"/>
              </a:buClr>
              <a:buFont typeface="Wingdings" pitchFamily="2" charset="2"/>
              <a:buChar char="§"/>
            </a:pPr>
            <a:endParaRPr lang="en-US" sz="1400" b="0" kern="0" dirty="0"/>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Tx/>
              <a:buChar char="•"/>
            </a:pPr>
            <a:endParaRPr lang="en-US" sz="1400" b="0" kern="0" dirty="0" smtClean="0">
              <a:latin typeface="+mn-lt"/>
            </a:endParaRPr>
          </a:p>
        </p:txBody>
      </p:sp>
    </p:spTree>
    <p:extLst>
      <p:ext uri="{BB962C8B-B14F-4D97-AF65-F5344CB8AC3E}">
        <p14:creationId xmlns:p14="http://schemas.microsoft.com/office/powerpoint/2010/main" val="309615667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title"/>
          </p:nvPr>
        </p:nvSpPr>
        <p:spPr>
          <a:xfrm>
            <a:off x="455613" y="776288"/>
            <a:ext cx="8232775" cy="304800"/>
          </a:xfrm>
        </p:spPr>
        <p:txBody>
          <a:bodyPr/>
          <a:lstStyle/>
          <a:p>
            <a:r>
              <a:rPr lang="en-US" dirty="0" smtClean="0">
                <a:solidFill>
                  <a:srgbClr val="0055AD"/>
                </a:solidFill>
              </a:rPr>
              <a:t>Option 3: Do not restrict universe</a:t>
            </a:r>
          </a:p>
        </p:txBody>
      </p:sp>
      <p:sp>
        <p:nvSpPr>
          <p:cNvPr id="4" name="Rectangle 6"/>
          <p:cNvSpPr txBox="1">
            <a:spLocks noChangeArrowheads="1"/>
          </p:cNvSpPr>
          <p:nvPr/>
        </p:nvSpPr>
        <p:spPr bwMode="auto">
          <a:xfrm>
            <a:off x="715910" y="1921783"/>
            <a:ext cx="7453875" cy="4945063"/>
          </a:xfrm>
          <a:prstGeom prst="rect">
            <a:avLst/>
          </a:prstGeom>
          <a:noFill/>
          <a:ln w="9525" algn="ctr">
            <a:noFill/>
            <a:miter lim="800000"/>
            <a:headEnd/>
            <a:tailEnd/>
          </a:ln>
        </p:spPr>
        <p:txBody>
          <a:bodyPr vert="horz" wrap="square" lIns="0" tIns="91440" rIns="0" bIns="0" numCol="1" anchor="t" anchorCtr="0" compatLnSpc="1">
            <a:prstTxWarp prst="textNoShape">
              <a:avLst/>
            </a:prstTxWarp>
          </a:bodyPr>
          <a:lstStyle/>
          <a:p>
            <a:pPr lvl="0" eaLnBrk="0" hangingPunct="0">
              <a:spcBef>
                <a:spcPct val="50000"/>
              </a:spcBef>
              <a:buClr>
                <a:schemeClr val="accent1"/>
              </a:buClr>
            </a:pPr>
            <a:r>
              <a:rPr lang="en-US" sz="1600" b="0" kern="0" dirty="0" smtClean="0">
                <a:solidFill>
                  <a:schemeClr val="accent1"/>
                </a:solidFill>
              </a:rPr>
              <a:t>And deploy savings directly toward:</a:t>
            </a:r>
          </a:p>
          <a:p>
            <a:pPr marL="174625" lvl="0" indent="-174625" eaLnBrk="0" hangingPunct="0">
              <a:spcBef>
                <a:spcPct val="50000"/>
              </a:spcBef>
              <a:buClr>
                <a:schemeClr val="accent1"/>
              </a:buClr>
              <a:buFont typeface="Wingdings" pitchFamily="2" charset="2"/>
              <a:buChar char="§"/>
            </a:pPr>
            <a:endParaRPr lang="en-US" sz="1400" b="0" kern="0" dirty="0"/>
          </a:p>
          <a:p>
            <a:pPr marL="174625" lvl="0" indent="-174625" eaLnBrk="0" hangingPunct="0">
              <a:spcBef>
                <a:spcPct val="50000"/>
              </a:spcBef>
              <a:buClr>
                <a:schemeClr val="accent1"/>
              </a:buClr>
              <a:buFont typeface="Wingdings" pitchFamily="2" charset="2"/>
              <a:buChar char="§"/>
            </a:pPr>
            <a:r>
              <a:rPr lang="en-US" sz="1400" b="0" kern="0" dirty="0" smtClean="0"/>
              <a:t>Discovery of new energy alternatives.</a:t>
            </a:r>
            <a:endParaRPr lang="en-US" sz="1400" b="0" kern="0" dirty="0"/>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 typeface="Wingdings" pitchFamily="2" charset="2"/>
              <a:buChar char="§"/>
            </a:pPr>
            <a:r>
              <a:rPr lang="en-US" sz="1400" b="0" kern="0" dirty="0" smtClean="0"/>
              <a:t>Policies designed to curb consumption of fossil fuels.</a:t>
            </a:r>
          </a:p>
          <a:p>
            <a:pPr marL="174625" lvl="0" indent="-174625" eaLnBrk="0" hangingPunct="0">
              <a:spcBef>
                <a:spcPct val="50000"/>
              </a:spcBef>
              <a:buClr>
                <a:schemeClr val="accent1"/>
              </a:buClr>
              <a:buFont typeface="Wingdings" pitchFamily="2" charset="2"/>
              <a:buChar char="§"/>
            </a:pPr>
            <a:endParaRPr lang="en-US" sz="1400" b="0" kern="0" dirty="0"/>
          </a:p>
          <a:p>
            <a:pPr marL="174625" lvl="0" indent="-174625" eaLnBrk="0" hangingPunct="0">
              <a:spcBef>
                <a:spcPct val="50000"/>
              </a:spcBef>
              <a:buClr>
                <a:schemeClr val="accent1"/>
              </a:buClr>
              <a:buFont typeface="Wingdings" pitchFamily="2" charset="2"/>
              <a:buChar char="§"/>
            </a:pPr>
            <a:r>
              <a:rPr lang="en-US" sz="1400" b="0" kern="0" dirty="0" smtClean="0"/>
              <a:t>Shareholder activism to influence company behavior.</a:t>
            </a:r>
          </a:p>
          <a:p>
            <a:pPr marL="174625" lvl="0" indent="-174625" eaLnBrk="0" hangingPunct="0">
              <a:spcBef>
                <a:spcPct val="50000"/>
              </a:spcBef>
              <a:buClr>
                <a:schemeClr val="accent1"/>
              </a:buClr>
              <a:buFont typeface="Wingdings" pitchFamily="2" charset="2"/>
              <a:buChar char="§"/>
            </a:pPr>
            <a:endParaRPr lang="en-US" sz="1400" b="0" kern="0" dirty="0"/>
          </a:p>
          <a:p>
            <a:pPr marL="174625" lvl="0" indent="-174625" eaLnBrk="0" hangingPunct="0">
              <a:spcBef>
                <a:spcPct val="50000"/>
              </a:spcBef>
              <a:buClr>
                <a:schemeClr val="accent1"/>
              </a:buClr>
              <a:buFont typeface="Wingdings" pitchFamily="2" charset="2"/>
              <a:buChar char="§"/>
            </a:pPr>
            <a:endParaRPr lang="en-US" sz="1400" b="0" kern="0" dirty="0"/>
          </a:p>
          <a:p>
            <a:pPr lvl="0" eaLnBrk="0" hangingPunct="0">
              <a:spcBef>
                <a:spcPct val="50000"/>
              </a:spcBef>
              <a:buClr>
                <a:schemeClr val="accent1"/>
              </a:buClr>
            </a:pPr>
            <a:endParaRPr lang="en-US" sz="1400" b="0" kern="0" dirty="0"/>
          </a:p>
          <a:p>
            <a:pPr marL="174625" lvl="0" indent="-174625" eaLnBrk="0" hangingPunct="0">
              <a:spcBef>
                <a:spcPct val="50000"/>
              </a:spcBef>
              <a:buClr>
                <a:schemeClr val="accent1"/>
              </a:buClr>
              <a:buFont typeface="Wingdings" pitchFamily="2" charset="2"/>
              <a:buChar char="§"/>
            </a:pPr>
            <a:endParaRPr lang="en-US" sz="1400" b="0" kern="0" dirty="0"/>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Tx/>
              <a:buChar char="•"/>
            </a:pPr>
            <a:endParaRPr lang="en-US" sz="1400" b="0" kern="0" dirty="0" smtClean="0">
              <a:latin typeface="+mn-lt"/>
            </a:endParaRPr>
          </a:p>
        </p:txBody>
      </p:sp>
    </p:spTree>
    <p:extLst>
      <p:ext uri="{BB962C8B-B14F-4D97-AF65-F5344CB8AC3E}">
        <p14:creationId xmlns:p14="http://schemas.microsoft.com/office/powerpoint/2010/main" val="1082359409"/>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title"/>
          </p:nvPr>
        </p:nvSpPr>
        <p:spPr>
          <a:xfrm>
            <a:off x="455613" y="776288"/>
            <a:ext cx="8232775" cy="304800"/>
          </a:xfrm>
        </p:spPr>
        <p:txBody>
          <a:bodyPr/>
          <a:lstStyle/>
          <a:p>
            <a:r>
              <a:rPr lang="en-US" dirty="0" smtClean="0">
                <a:solidFill>
                  <a:srgbClr val="0055AD"/>
                </a:solidFill>
              </a:rPr>
              <a:t>Conclusion</a:t>
            </a:r>
          </a:p>
        </p:txBody>
      </p:sp>
      <p:sp>
        <p:nvSpPr>
          <p:cNvPr id="4" name="Rectangle 6"/>
          <p:cNvSpPr txBox="1">
            <a:spLocks noChangeArrowheads="1"/>
          </p:cNvSpPr>
          <p:nvPr/>
        </p:nvSpPr>
        <p:spPr bwMode="auto">
          <a:xfrm>
            <a:off x="664634" y="1921783"/>
            <a:ext cx="7206043" cy="4945063"/>
          </a:xfrm>
          <a:prstGeom prst="rect">
            <a:avLst/>
          </a:prstGeom>
          <a:noFill/>
          <a:ln w="9525" algn="ctr">
            <a:noFill/>
            <a:miter lim="800000"/>
            <a:headEnd/>
            <a:tailEnd/>
          </a:ln>
        </p:spPr>
        <p:txBody>
          <a:bodyPr vert="horz" wrap="square" lIns="0" tIns="91440" rIns="0" bIns="0" numCol="1" anchor="t" anchorCtr="0" compatLnSpc="1">
            <a:prstTxWarp prst="textNoShape">
              <a:avLst/>
            </a:prstTxWarp>
          </a:bodyPr>
          <a:lstStyle/>
          <a:p>
            <a:pPr marL="174625" lvl="0" indent="-174625" eaLnBrk="0" hangingPunct="0">
              <a:spcBef>
                <a:spcPct val="50000"/>
              </a:spcBef>
              <a:buClr>
                <a:schemeClr val="accent1"/>
              </a:buClr>
              <a:buFont typeface="Wingdings" pitchFamily="2" charset="2"/>
              <a:buChar char="§"/>
            </a:pPr>
            <a:endParaRPr lang="en-US" sz="1400" b="0" kern="0" dirty="0"/>
          </a:p>
          <a:p>
            <a:pPr marL="174625" lvl="0" indent="-174625" eaLnBrk="0" hangingPunct="0">
              <a:spcBef>
                <a:spcPct val="50000"/>
              </a:spcBef>
              <a:buClr>
                <a:schemeClr val="accent1"/>
              </a:buClr>
              <a:buFont typeface="Wingdings" pitchFamily="2" charset="2"/>
              <a:buChar char="§"/>
            </a:pPr>
            <a:r>
              <a:rPr lang="en-US" sz="1400" b="0" kern="0" dirty="0" smtClean="0"/>
              <a:t>  We do not argue for or against any of these options.</a:t>
            </a:r>
          </a:p>
          <a:p>
            <a:pPr marL="174625" lvl="0" indent="-174625" eaLnBrk="0" hangingPunct="0">
              <a:spcBef>
                <a:spcPct val="50000"/>
              </a:spcBef>
              <a:buClr>
                <a:schemeClr val="accent1"/>
              </a:buClr>
              <a:buFont typeface="Wingdings" pitchFamily="2" charset="2"/>
              <a:buChar char="§"/>
            </a:pPr>
            <a:endParaRPr lang="en-US" sz="1400" b="0" kern="0" dirty="0" smtClean="0"/>
          </a:p>
          <a:p>
            <a:pPr marL="285750" lvl="0" indent="-285750" eaLnBrk="0" hangingPunct="0">
              <a:spcBef>
                <a:spcPct val="50000"/>
              </a:spcBef>
              <a:buClr>
                <a:schemeClr val="accent1"/>
              </a:buClr>
              <a:buFont typeface="Wingdings" pitchFamily="2" charset="2"/>
              <a:buChar char="§"/>
            </a:pPr>
            <a:r>
              <a:rPr lang="en-US" sz="1400" b="0" kern="0" dirty="0" smtClean="0"/>
              <a:t>Instead, we argue that investors should measure whether it is more effective to:</a:t>
            </a:r>
          </a:p>
          <a:p>
            <a:pPr marL="742950" lvl="1" indent="-285750" eaLnBrk="0" hangingPunct="0">
              <a:spcBef>
                <a:spcPct val="50000"/>
              </a:spcBef>
              <a:buClr>
                <a:schemeClr val="accent1"/>
              </a:buClr>
              <a:buFont typeface="Arial" pitchFamily="34" charset="0"/>
              <a:buChar char="•"/>
            </a:pPr>
            <a:r>
              <a:rPr lang="en-US" sz="1400" b="0" kern="0" dirty="0" smtClean="0"/>
              <a:t>restrict investment  and incur a cost with the hope of influencing behavior, or</a:t>
            </a:r>
          </a:p>
          <a:p>
            <a:pPr marL="742950" lvl="1" indent="-285750" eaLnBrk="0" hangingPunct="0">
              <a:spcBef>
                <a:spcPct val="50000"/>
              </a:spcBef>
              <a:buClr>
                <a:schemeClr val="accent1"/>
              </a:buClr>
              <a:buFont typeface="Arial" pitchFamily="34" charset="0"/>
              <a:buChar char="•"/>
            </a:pPr>
            <a:r>
              <a:rPr lang="en-US" sz="1400" b="0" kern="0" dirty="0" smtClean="0"/>
              <a:t>invest without restriction and deploy the savings directly toward some combination of the institution’s mission and social improvement.</a:t>
            </a:r>
          </a:p>
          <a:p>
            <a:pPr marL="174625" lvl="0" indent="-174625" eaLnBrk="0" hangingPunct="0">
              <a:spcBef>
                <a:spcPct val="50000"/>
              </a:spcBef>
              <a:buClr>
                <a:schemeClr val="accent1"/>
              </a:buClr>
              <a:buFont typeface="Wingdings" pitchFamily="2" charset="2"/>
              <a:buChar char="§"/>
            </a:pPr>
            <a:endParaRPr lang="en-US" sz="1400" b="0" kern="0" dirty="0"/>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 typeface="Wingdings" pitchFamily="2" charset="2"/>
              <a:buChar char="§"/>
            </a:pPr>
            <a:endParaRPr lang="en-US" sz="1400" b="0" kern="0" dirty="0"/>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 typeface="Wingdings" pitchFamily="2" charset="2"/>
              <a:buChar char="§"/>
            </a:pPr>
            <a:endParaRPr lang="en-US" sz="1400" b="0" kern="0" dirty="0"/>
          </a:p>
          <a:p>
            <a:pPr marL="174625" lvl="0" indent="-174625" eaLnBrk="0" hangingPunct="0">
              <a:spcBef>
                <a:spcPct val="50000"/>
              </a:spcBef>
              <a:buClr>
                <a:schemeClr val="accent1"/>
              </a:buClr>
              <a:buFont typeface="Wingdings" pitchFamily="2" charset="2"/>
              <a:buChar char="§"/>
            </a:pPr>
            <a:endParaRPr lang="en-US" sz="1400" b="0" kern="0" dirty="0"/>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 typeface="Wingdings" pitchFamily="2" charset="2"/>
              <a:buChar char="§"/>
            </a:pPr>
            <a:endParaRPr lang="en-US" sz="1400" b="0" kern="0" dirty="0"/>
          </a:p>
          <a:p>
            <a:pPr lvl="0" eaLnBrk="0" hangingPunct="0">
              <a:spcBef>
                <a:spcPct val="50000"/>
              </a:spcBef>
              <a:buClr>
                <a:schemeClr val="accent1"/>
              </a:buClr>
            </a:pPr>
            <a:endParaRPr lang="en-US" sz="1400" b="0" kern="0" dirty="0"/>
          </a:p>
          <a:p>
            <a:pPr marL="174625" lvl="0" indent="-174625" eaLnBrk="0" hangingPunct="0">
              <a:spcBef>
                <a:spcPct val="50000"/>
              </a:spcBef>
              <a:buClr>
                <a:schemeClr val="accent1"/>
              </a:buClr>
              <a:buFont typeface="Wingdings" pitchFamily="2" charset="2"/>
              <a:buChar char="§"/>
            </a:pPr>
            <a:endParaRPr lang="en-US" sz="1400" b="0" kern="0" dirty="0"/>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Tx/>
              <a:buChar char="•"/>
            </a:pPr>
            <a:endParaRPr lang="en-US" sz="1400" b="0" kern="0" dirty="0" smtClean="0">
              <a:latin typeface="+mn-lt"/>
            </a:endParaRPr>
          </a:p>
        </p:txBody>
      </p:sp>
    </p:spTree>
    <p:extLst>
      <p:ext uri="{BB962C8B-B14F-4D97-AF65-F5344CB8AC3E}">
        <p14:creationId xmlns:p14="http://schemas.microsoft.com/office/powerpoint/2010/main" val="378097289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5613" y="776288"/>
            <a:ext cx="8232775" cy="304800"/>
          </a:xfrm>
        </p:spPr>
        <p:txBody>
          <a:bodyPr/>
          <a:lstStyle/>
          <a:p>
            <a:pPr eaLnBrk="1" hangingPunct="1"/>
            <a:r>
              <a:rPr lang="en-US" dirty="0" smtClean="0">
                <a:solidFill>
                  <a:srgbClr val="0055AD"/>
                </a:solidFill>
              </a:rPr>
              <a:t>Outline</a:t>
            </a:r>
          </a:p>
        </p:txBody>
      </p:sp>
      <p:graphicFrame>
        <p:nvGraphicFramePr>
          <p:cNvPr id="1909763" name="Group 3"/>
          <p:cNvGraphicFramePr>
            <a:graphicFrameLocks noGrp="1"/>
          </p:cNvGraphicFramePr>
          <p:nvPr>
            <p:ph type="tbl" idx="4294967295"/>
            <p:extLst>
              <p:ext uri="{D42A27DB-BD31-4B8C-83A1-F6EECF244321}">
                <p14:modId xmlns:p14="http://schemas.microsoft.com/office/powerpoint/2010/main" val="877053744"/>
              </p:ext>
            </p:extLst>
          </p:nvPr>
        </p:nvGraphicFramePr>
        <p:xfrm>
          <a:off x="818482" y="1994743"/>
          <a:ext cx="6655744" cy="3163889"/>
        </p:xfrm>
        <a:graphic>
          <a:graphicData uri="http://schemas.openxmlformats.org/drawingml/2006/table">
            <a:tbl>
              <a:tblPr/>
              <a:tblGrid>
                <a:gridCol w="6655744"/>
              </a:tblGrid>
              <a:tr h="633413">
                <a:tc>
                  <a:txBody>
                    <a:bodyPr/>
                    <a:lstStyle/>
                    <a:p>
                      <a:pPr marL="109538" marR="0" lvl="0" indent="-109538" algn="l" defTabSz="914400" rtl="0" eaLnBrk="1" fontAlgn="base" latinLnBrk="0" hangingPunct="1">
                        <a:lnSpc>
                          <a:spcPct val="100000"/>
                        </a:lnSpc>
                        <a:spcBef>
                          <a:spcPct val="50000"/>
                        </a:spcBef>
                        <a:spcAft>
                          <a:spcPct val="0"/>
                        </a:spcAft>
                        <a:buClr>
                          <a:schemeClr val="accent1"/>
                        </a:buClr>
                        <a:buSzTx/>
                        <a:buFontTx/>
                        <a:buNone/>
                        <a:tabLst/>
                      </a:pPr>
                      <a:r>
                        <a:rPr kumimoji="0" lang="en-US" sz="1600" b="0" i="0" u="none" strike="noStrike" cap="none" normalizeH="0" baseline="0" dirty="0" smtClean="0">
                          <a:ln>
                            <a:noFill/>
                          </a:ln>
                          <a:solidFill>
                            <a:schemeClr val="tx1"/>
                          </a:solidFill>
                          <a:effectLst/>
                          <a:latin typeface="Arial" charset="0"/>
                        </a:rPr>
                        <a:t>Confusion</a:t>
                      </a:r>
                    </a:p>
                  </a:txBody>
                  <a:tcPr marL="0" marR="45720" marT="0" marB="0" anchor="ctr" horzOverflow="overflow">
                    <a:lnL cap="flat">
                      <a:noFill/>
                    </a:lnL>
                    <a:lnR cap="flat">
                      <a:noFill/>
                    </a:lnR>
                    <a:lnT cap="flat">
                      <a:noFill/>
                    </a:lnT>
                    <a:lnB w="9525" cap="flat" cmpd="sng" algn="ctr">
                      <a:solidFill>
                        <a:srgbClr val="000000"/>
                      </a:solidFill>
                      <a:prstDash val="solid"/>
                      <a:round/>
                      <a:headEnd type="none" w="med" len="med"/>
                      <a:tailEnd type="none" w="med" len="med"/>
                    </a:lnB>
                    <a:lnTlToBr>
                      <a:noFill/>
                    </a:lnTlToBr>
                    <a:lnBlToTr>
                      <a:noFill/>
                    </a:lnBlToTr>
                    <a:noFill/>
                  </a:tcPr>
                </a:tc>
              </a:tr>
              <a:tr h="633413">
                <a:tc>
                  <a:txBody>
                    <a:bodyPr/>
                    <a:lstStyle/>
                    <a:p>
                      <a:pPr marL="109538" marR="0" lvl="0" indent="-109538" algn="l" defTabSz="914400" rtl="0" eaLnBrk="1" fontAlgn="base" latinLnBrk="0" hangingPunct="1">
                        <a:lnSpc>
                          <a:spcPct val="100000"/>
                        </a:lnSpc>
                        <a:spcBef>
                          <a:spcPct val="50000"/>
                        </a:spcBef>
                        <a:spcAft>
                          <a:spcPct val="0"/>
                        </a:spcAft>
                        <a:buClr>
                          <a:schemeClr val="accent1"/>
                        </a:buClr>
                        <a:buSzTx/>
                        <a:buFontTx/>
                        <a:buNone/>
                        <a:tabLst/>
                        <a:defRPr/>
                      </a:pPr>
                      <a:r>
                        <a:rPr kumimoji="0" lang="en-US" sz="1600" b="0" i="0" u="none" strike="noStrike" cap="none" normalizeH="0" baseline="0" dirty="0" smtClean="0">
                          <a:ln>
                            <a:noFill/>
                          </a:ln>
                          <a:solidFill>
                            <a:schemeClr val="tx1"/>
                          </a:solidFill>
                          <a:effectLst/>
                          <a:latin typeface="Arial" charset="0"/>
                        </a:rPr>
                        <a:t>Research objective and methodology</a:t>
                      </a:r>
                    </a:p>
                  </a:txBody>
                  <a:tcPr marL="0" marR="45720" marT="0" marB="0" anchor="ctr" horzOverflow="overflow">
                    <a:lnL cap="flat">
                      <a:noFill/>
                    </a:lnL>
                    <a:lnR cap="flat">
                      <a:noFill/>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633413">
                <a:tc>
                  <a:txBody>
                    <a:bodyPr/>
                    <a:lstStyle/>
                    <a:p>
                      <a:pPr marL="109538" marR="0" lvl="0" indent="-109538" algn="l" defTabSz="914400" rtl="0" eaLnBrk="1" fontAlgn="base" latinLnBrk="0" hangingPunct="1">
                        <a:lnSpc>
                          <a:spcPct val="100000"/>
                        </a:lnSpc>
                        <a:spcBef>
                          <a:spcPct val="50000"/>
                        </a:spcBef>
                        <a:spcAft>
                          <a:spcPct val="0"/>
                        </a:spcAft>
                        <a:buClr>
                          <a:schemeClr val="accent1"/>
                        </a:buClr>
                        <a:buSzTx/>
                        <a:buFontTx/>
                        <a:buNone/>
                        <a:tabLst/>
                        <a:defRPr/>
                      </a:pPr>
                      <a:r>
                        <a:rPr kumimoji="0" lang="en-US" sz="1600" b="0" i="0" u="none" strike="noStrike" cap="none" normalizeH="0" baseline="0" dirty="0" smtClean="0">
                          <a:ln>
                            <a:noFill/>
                          </a:ln>
                          <a:solidFill>
                            <a:schemeClr val="tx1"/>
                          </a:solidFill>
                          <a:effectLst/>
                          <a:latin typeface="Arial" charset="0"/>
                        </a:rPr>
                        <a:t>Results</a:t>
                      </a:r>
                    </a:p>
                  </a:txBody>
                  <a:tcPr marL="0" marR="45720" marT="0" marB="0" anchor="ctr" horzOverflow="overflow">
                    <a:lnL cap="flat">
                      <a:noFill/>
                    </a:lnL>
                    <a:lnR cap="flat">
                      <a:noFill/>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631825">
                <a:tc>
                  <a:txBody>
                    <a:bodyPr/>
                    <a:lstStyle/>
                    <a:p>
                      <a:pPr marL="109538" marR="0" lvl="0" indent="-109538" algn="l" defTabSz="914400" rtl="0" eaLnBrk="1" fontAlgn="base" latinLnBrk="0" hangingPunct="1">
                        <a:lnSpc>
                          <a:spcPct val="100000"/>
                        </a:lnSpc>
                        <a:spcBef>
                          <a:spcPct val="50000"/>
                        </a:spcBef>
                        <a:spcAft>
                          <a:spcPct val="0"/>
                        </a:spcAft>
                        <a:buClr>
                          <a:schemeClr val="accent1"/>
                        </a:buClr>
                        <a:buSzTx/>
                        <a:buFontTx/>
                        <a:buNone/>
                        <a:tabLst/>
                        <a:defRPr/>
                      </a:pPr>
                      <a:r>
                        <a:rPr kumimoji="0" lang="en-US" sz="1600" b="0" i="0" u="none" strike="noStrike" cap="none" normalizeH="0" baseline="0" dirty="0" smtClean="0">
                          <a:ln>
                            <a:noFill/>
                          </a:ln>
                          <a:solidFill>
                            <a:schemeClr val="tx1"/>
                          </a:solidFill>
                          <a:effectLst/>
                          <a:latin typeface="Arial" charset="0"/>
                        </a:rPr>
                        <a:t>Options</a:t>
                      </a:r>
                    </a:p>
                  </a:txBody>
                  <a:tcPr marL="0" marR="45720" marT="0" marB="0" anchor="ctr" horzOverflow="overflow">
                    <a:lnL cap="flat">
                      <a:noFill/>
                    </a:lnL>
                    <a:lnR cap="flat">
                      <a:noFill/>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631825">
                <a:tc>
                  <a:txBody>
                    <a:bodyPr/>
                    <a:lstStyle/>
                    <a:p>
                      <a:pPr marL="109538" marR="0" lvl="0" indent="-109538" algn="l" defTabSz="914400" rtl="0" eaLnBrk="1" fontAlgn="base" latinLnBrk="0" hangingPunct="1">
                        <a:lnSpc>
                          <a:spcPct val="100000"/>
                        </a:lnSpc>
                        <a:spcBef>
                          <a:spcPct val="50000"/>
                        </a:spcBef>
                        <a:spcAft>
                          <a:spcPct val="0"/>
                        </a:spcAft>
                        <a:buClr>
                          <a:schemeClr val="accent1"/>
                        </a:buClr>
                        <a:buSzTx/>
                        <a:buFontTx/>
                        <a:buNone/>
                        <a:tabLst/>
                      </a:pPr>
                      <a:r>
                        <a:rPr kumimoji="0" lang="en-US" sz="1600" b="0" i="0" u="none" strike="noStrike" cap="none" normalizeH="0" baseline="0" dirty="0" smtClean="0">
                          <a:ln>
                            <a:noFill/>
                          </a:ln>
                          <a:solidFill>
                            <a:schemeClr val="tx1"/>
                          </a:solidFill>
                          <a:effectLst/>
                          <a:latin typeface="Arial" charset="0"/>
                        </a:rPr>
                        <a:t>Conclusion</a:t>
                      </a:r>
                    </a:p>
                  </a:txBody>
                  <a:tcPr marL="0" marR="45720" marT="0" marB="0" anchor="ctr" horzOverflow="overflow">
                    <a:lnL cap="flat">
                      <a:noFill/>
                    </a:lnL>
                    <a:lnR cap="flat">
                      <a:noFill/>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title"/>
          </p:nvPr>
        </p:nvSpPr>
        <p:spPr>
          <a:xfrm>
            <a:off x="455613" y="776288"/>
            <a:ext cx="8232775" cy="304800"/>
          </a:xfrm>
        </p:spPr>
        <p:txBody>
          <a:bodyPr/>
          <a:lstStyle/>
          <a:p>
            <a:r>
              <a:rPr lang="en-US" dirty="0" smtClean="0">
                <a:solidFill>
                  <a:srgbClr val="0055AD"/>
                </a:solidFill>
              </a:rPr>
              <a:t>Socially responsible investing versus active management</a:t>
            </a:r>
          </a:p>
        </p:txBody>
      </p:sp>
      <p:sp>
        <p:nvSpPr>
          <p:cNvPr id="4" name="Rectangle 6"/>
          <p:cNvSpPr txBox="1">
            <a:spLocks noChangeArrowheads="1"/>
          </p:cNvSpPr>
          <p:nvPr/>
        </p:nvSpPr>
        <p:spPr bwMode="auto">
          <a:xfrm>
            <a:off x="493713" y="1921783"/>
            <a:ext cx="7913687" cy="4945063"/>
          </a:xfrm>
          <a:prstGeom prst="rect">
            <a:avLst/>
          </a:prstGeom>
          <a:noFill/>
          <a:ln w="9525" algn="ctr">
            <a:noFill/>
            <a:miter lim="800000"/>
            <a:headEnd/>
            <a:tailEnd/>
          </a:ln>
        </p:spPr>
        <p:txBody>
          <a:bodyPr vert="horz" wrap="square" lIns="0" tIns="91440" rIns="0" bIns="0" numCol="1" anchor="t" anchorCtr="0" compatLnSpc="1">
            <a:prstTxWarp prst="textNoShape">
              <a:avLst/>
            </a:prstTxWarp>
          </a:bodyPr>
          <a:lstStyle/>
          <a:p>
            <a:pPr marL="174625" lvl="0" indent="-174625" eaLnBrk="0" hangingPunct="0">
              <a:spcBef>
                <a:spcPct val="50000"/>
              </a:spcBef>
              <a:buClr>
                <a:schemeClr val="accent1"/>
              </a:buClr>
              <a:buFont typeface="Wingdings" pitchFamily="2" charset="2"/>
              <a:buChar char="§"/>
            </a:pPr>
            <a:r>
              <a:rPr lang="en-US" sz="1400" b="0" kern="0" dirty="0" smtClean="0"/>
              <a:t>Investors who hold socially “good” companies because they expect them to outperform  socially “neutral” or “bad” companies are not engaged in socially responsible investing; instead they are engaged in active management. </a:t>
            </a:r>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 typeface="Wingdings" pitchFamily="2" charset="2"/>
              <a:buChar char="§"/>
            </a:pPr>
            <a:r>
              <a:rPr lang="en-US" sz="1400" b="0" kern="0" dirty="0" err="1" smtClean="0"/>
              <a:t>Langbein</a:t>
            </a:r>
            <a:r>
              <a:rPr lang="en-US" sz="1400" b="0" kern="0" dirty="0" smtClean="0"/>
              <a:t> and Posner (1980) define socially responsible investing as “excluding the securities of otherwise attractive companies because the companies are judged to be socially irresponsible, and including the companies of  otherwise unattractive companies because they are judged to be behaving in a socially laudable way.”</a:t>
            </a:r>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 typeface="Wingdings" pitchFamily="2" charset="2"/>
              <a:buChar char="§"/>
            </a:pPr>
            <a:r>
              <a:rPr lang="en-US" sz="1400" b="0" kern="0" dirty="0" smtClean="0"/>
              <a:t>It follows from this definition that the exclusion of just one bad company which is expected to outperform its good company substitute imposes an expected cost, even if good companies, on average, are expected to outperform bad companies.</a:t>
            </a:r>
          </a:p>
          <a:p>
            <a:pPr marL="174625" lvl="0" indent="-174625" eaLnBrk="0" hangingPunct="0">
              <a:spcBef>
                <a:spcPct val="50000"/>
              </a:spcBef>
              <a:buClr>
                <a:schemeClr val="accent1"/>
              </a:buClr>
              <a:buFont typeface="Wingdings" pitchFamily="2" charset="2"/>
              <a:buChar char="§"/>
            </a:pPr>
            <a:endParaRPr lang="en-US" sz="1400" b="0" kern="0" dirty="0"/>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Tx/>
              <a:buChar char="•"/>
            </a:pPr>
            <a:endParaRPr lang="en-US" sz="1400" b="0" kern="0" dirty="0" smtClean="0">
              <a:latin typeface="+mn-lt"/>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title"/>
          </p:nvPr>
        </p:nvSpPr>
        <p:spPr>
          <a:xfrm>
            <a:off x="455613" y="776288"/>
            <a:ext cx="8232775" cy="304800"/>
          </a:xfrm>
        </p:spPr>
        <p:txBody>
          <a:bodyPr/>
          <a:lstStyle/>
          <a:p>
            <a:r>
              <a:rPr lang="en-US" dirty="0" smtClean="0">
                <a:solidFill>
                  <a:srgbClr val="0055AD"/>
                </a:solidFill>
              </a:rPr>
              <a:t>Socially responsible investing versus active management</a:t>
            </a:r>
          </a:p>
        </p:txBody>
      </p:sp>
      <p:sp>
        <p:nvSpPr>
          <p:cNvPr id="4" name="Rectangle 6"/>
          <p:cNvSpPr txBox="1">
            <a:spLocks noChangeArrowheads="1"/>
          </p:cNvSpPr>
          <p:nvPr/>
        </p:nvSpPr>
        <p:spPr bwMode="auto">
          <a:xfrm>
            <a:off x="760575" y="2195248"/>
            <a:ext cx="7699761" cy="4945063"/>
          </a:xfrm>
          <a:prstGeom prst="rect">
            <a:avLst/>
          </a:prstGeom>
          <a:noFill/>
          <a:ln w="9525" algn="ctr">
            <a:noFill/>
            <a:miter lim="800000"/>
            <a:headEnd/>
            <a:tailEnd/>
          </a:ln>
        </p:spPr>
        <p:txBody>
          <a:bodyPr vert="horz" wrap="square" lIns="0" tIns="91440" rIns="0" bIns="0" numCol="1" anchor="t" anchorCtr="0" compatLnSpc="1">
            <a:prstTxWarp prst="textNoShape">
              <a:avLst/>
            </a:prstTxWarp>
          </a:bodyPr>
          <a:lstStyle/>
          <a:p>
            <a:pPr marL="174625" lvl="0" indent="-174625" eaLnBrk="0" hangingPunct="0">
              <a:spcBef>
                <a:spcPct val="50000"/>
              </a:spcBef>
              <a:buClr>
                <a:schemeClr val="accent1"/>
              </a:buClr>
              <a:buFont typeface="Wingdings" pitchFamily="2" charset="2"/>
              <a:buChar char="§"/>
            </a:pPr>
            <a:r>
              <a:rPr lang="en-US" sz="1400" b="0" kern="0" dirty="0" smtClean="0"/>
              <a:t>You claim to invest in good companies to do good and because you expect good companies to outperform bad companies. </a:t>
            </a:r>
            <a:endParaRPr lang="en-US" sz="1400" b="0" kern="0" dirty="0" smtClean="0"/>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 typeface="Wingdings" pitchFamily="2" charset="2"/>
              <a:buChar char="§"/>
            </a:pPr>
            <a:r>
              <a:rPr lang="en-US" sz="1400" b="0" kern="0" dirty="0" smtClean="0"/>
              <a:t>However, you identify a few good companies that you expect to underperform their bad company substitutes, even though on average you expect good companies to outperform bad ones.</a:t>
            </a:r>
          </a:p>
          <a:p>
            <a:pPr marL="174625" lvl="0" indent="-174625" eaLnBrk="0" hangingPunct="0">
              <a:spcBef>
                <a:spcPct val="50000"/>
              </a:spcBef>
              <a:buClr>
                <a:schemeClr val="accent1"/>
              </a:buClr>
              <a:buFont typeface="Wingdings" pitchFamily="2" charset="2"/>
              <a:buChar char="§"/>
            </a:pPr>
            <a:endParaRPr lang="en-US" sz="1400" b="0" kern="0" dirty="0"/>
          </a:p>
          <a:p>
            <a:pPr marL="174625" lvl="0" indent="-174625" eaLnBrk="0" hangingPunct="0">
              <a:spcBef>
                <a:spcPct val="50000"/>
              </a:spcBef>
              <a:buClr>
                <a:schemeClr val="accent1"/>
              </a:buClr>
              <a:buFont typeface="Wingdings" pitchFamily="2" charset="2"/>
              <a:buChar char="§"/>
            </a:pPr>
            <a:r>
              <a:rPr lang="en-US" sz="1400" b="0" kern="0" dirty="0" smtClean="0"/>
              <a:t>If you choose the few good companies that you expect to underperform you are being socially responsible, but you incur a cost.</a:t>
            </a:r>
          </a:p>
          <a:p>
            <a:pPr marL="174625" lvl="0" indent="-174625" eaLnBrk="0" hangingPunct="0">
              <a:spcBef>
                <a:spcPct val="50000"/>
              </a:spcBef>
              <a:buClr>
                <a:schemeClr val="accent1"/>
              </a:buClr>
              <a:buFont typeface="Wingdings" pitchFamily="2" charset="2"/>
              <a:buChar char="§"/>
            </a:pPr>
            <a:endParaRPr lang="en-US" sz="1400" b="0" kern="0" dirty="0"/>
          </a:p>
          <a:p>
            <a:pPr marL="174625" indent="-174625" eaLnBrk="0" hangingPunct="0">
              <a:spcBef>
                <a:spcPct val="50000"/>
              </a:spcBef>
              <a:buClr>
                <a:schemeClr val="accent1"/>
              </a:buClr>
              <a:buFont typeface="Wingdings" pitchFamily="2" charset="2"/>
              <a:buChar char="§"/>
            </a:pPr>
            <a:r>
              <a:rPr lang="en-US" sz="1400" b="0" kern="0" dirty="0"/>
              <a:t>If you choose the </a:t>
            </a:r>
            <a:r>
              <a:rPr lang="en-US" sz="1400" b="0" kern="0" dirty="0" smtClean="0"/>
              <a:t>few bad </a:t>
            </a:r>
            <a:r>
              <a:rPr lang="en-US" sz="1400" b="0" kern="0" dirty="0"/>
              <a:t>companies that you expect to </a:t>
            </a:r>
            <a:r>
              <a:rPr lang="en-US" sz="1400" b="0" kern="0" dirty="0" smtClean="0"/>
              <a:t>outperform </a:t>
            </a:r>
            <a:r>
              <a:rPr lang="en-US" sz="1400" b="0" kern="0" dirty="0"/>
              <a:t>you are </a:t>
            </a:r>
            <a:r>
              <a:rPr lang="en-US" sz="1400" b="0" kern="0" dirty="0" smtClean="0"/>
              <a:t>doing active management.</a:t>
            </a:r>
          </a:p>
          <a:p>
            <a:pPr marL="174625" indent="-174625" eaLnBrk="0" hangingPunct="0">
              <a:spcBef>
                <a:spcPct val="50000"/>
              </a:spcBef>
              <a:buClr>
                <a:schemeClr val="accent1"/>
              </a:buClr>
              <a:buFont typeface="Wingdings" pitchFamily="2" charset="2"/>
              <a:buChar char="§"/>
            </a:pPr>
            <a:endParaRPr lang="en-US" sz="1400" b="0" kern="0" dirty="0"/>
          </a:p>
          <a:p>
            <a:pPr marL="174625" indent="-174625" eaLnBrk="0" hangingPunct="0">
              <a:spcBef>
                <a:spcPct val="50000"/>
              </a:spcBef>
              <a:buClr>
                <a:schemeClr val="accent1"/>
              </a:buClr>
              <a:buFont typeface="Wingdings" pitchFamily="2" charset="2"/>
              <a:buChar char="§"/>
            </a:pPr>
            <a:r>
              <a:rPr lang="en-US" sz="1400" b="0" kern="0" dirty="0" smtClean="0"/>
              <a:t>You can’t have it both ways.</a:t>
            </a:r>
            <a:endParaRPr lang="en-US" sz="1400" b="0" kern="0" dirty="0"/>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Tx/>
              <a:buChar char="•"/>
            </a:pPr>
            <a:endParaRPr lang="en-US" sz="1400" b="0" kern="0" dirty="0" smtClean="0">
              <a:latin typeface="+mn-lt"/>
            </a:endParaRPr>
          </a:p>
        </p:txBody>
      </p:sp>
      <p:sp>
        <p:nvSpPr>
          <p:cNvPr id="2" name="TextBox 1"/>
          <p:cNvSpPr txBox="1"/>
          <p:nvPr/>
        </p:nvSpPr>
        <p:spPr>
          <a:xfrm>
            <a:off x="743481" y="1592859"/>
            <a:ext cx="2236510" cy="369332"/>
          </a:xfrm>
          <a:prstGeom prst="rect">
            <a:avLst/>
          </a:prstGeom>
          <a:noFill/>
        </p:spPr>
        <p:txBody>
          <a:bodyPr wrap="none" rtlCol="0">
            <a:spAutoFit/>
          </a:bodyPr>
          <a:lstStyle/>
          <a:p>
            <a:r>
              <a:rPr lang="en-US" b="0" dirty="0" smtClean="0">
                <a:solidFill>
                  <a:schemeClr val="accent1"/>
                </a:solidFill>
              </a:rPr>
              <a:t>Thought experiment</a:t>
            </a:r>
            <a:endParaRPr lang="en-US" b="0" dirty="0">
              <a:solidFill>
                <a:schemeClr val="accent1"/>
              </a:solidFill>
            </a:endParaRPr>
          </a:p>
        </p:txBody>
      </p:sp>
    </p:spTree>
    <p:extLst>
      <p:ext uri="{BB962C8B-B14F-4D97-AF65-F5344CB8AC3E}">
        <p14:creationId xmlns:p14="http://schemas.microsoft.com/office/powerpoint/2010/main" val="130319821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title"/>
          </p:nvPr>
        </p:nvSpPr>
        <p:spPr>
          <a:xfrm>
            <a:off x="455613" y="776288"/>
            <a:ext cx="8232775" cy="304800"/>
          </a:xfrm>
        </p:spPr>
        <p:txBody>
          <a:bodyPr/>
          <a:lstStyle/>
          <a:p>
            <a:r>
              <a:rPr lang="en-US" dirty="0" smtClean="0">
                <a:solidFill>
                  <a:srgbClr val="0055AD"/>
                </a:solidFill>
              </a:rPr>
              <a:t>Active versus passive management</a:t>
            </a:r>
          </a:p>
        </p:txBody>
      </p:sp>
      <p:sp>
        <p:nvSpPr>
          <p:cNvPr id="4" name="Rectangle 6"/>
          <p:cNvSpPr txBox="1">
            <a:spLocks noChangeArrowheads="1"/>
          </p:cNvSpPr>
          <p:nvPr/>
        </p:nvSpPr>
        <p:spPr bwMode="auto">
          <a:xfrm>
            <a:off x="735014" y="1912937"/>
            <a:ext cx="7545862" cy="4945063"/>
          </a:xfrm>
          <a:prstGeom prst="rect">
            <a:avLst/>
          </a:prstGeom>
          <a:noFill/>
          <a:ln w="9525" algn="ctr">
            <a:noFill/>
            <a:miter lim="800000"/>
            <a:headEnd/>
            <a:tailEnd/>
          </a:ln>
        </p:spPr>
        <p:txBody>
          <a:bodyPr vert="horz" wrap="square" lIns="0" tIns="91440" rIns="0" bIns="0" numCol="1" anchor="t" anchorCtr="0" compatLnSpc="1">
            <a:prstTxWarp prst="textNoShape">
              <a:avLst/>
            </a:prstTxWarp>
          </a:bodyPr>
          <a:lstStyle/>
          <a:p>
            <a:pPr marL="174625" lvl="0" indent="-174625" eaLnBrk="0" hangingPunct="0">
              <a:spcBef>
                <a:spcPct val="50000"/>
              </a:spcBef>
              <a:buClr>
                <a:schemeClr val="accent1"/>
              </a:buClr>
              <a:buFont typeface="Wingdings" pitchFamily="2" charset="2"/>
              <a:buChar char="§"/>
            </a:pPr>
            <a:r>
              <a:rPr lang="en-US" sz="1400" b="0" kern="0" dirty="0" smtClean="0"/>
              <a:t>Some claim that it is possible to construct a portfolio from a restricted list that closely matches the factor exposures of the target benchmark.</a:t>
            </a:r>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 typeface="Wingdings" pitchFamily="2" charset="2"/>
              <a:buChar char="§"/>
            </a:pPr>
            <a:r>
              <a:rPr lang="en-US" sz="1400" b="0" kern="0" dirty="0" smtClean="0"/>
              <a:t>This claim may be true, but it is irrelevant to our argument.</a:t>
            </a:r>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 typeface="Wingdings" pitchFamily="2" charset="2"/>
              <a:buChar char="§"/>
            </a:pPr>
            <a:r>
              <a:rPr lang="en-US" sz="1400" b="0" kern="0" dirty="0" smtClean="0"/>
              <a:t>We argue and demonstrate that skillful investors have less opportunity to add value from a restricted universe than they do from an unrestricted universe, irrespective of whether or not the factor exposures of the portfolio and benchmark match.</a:t>
            </a:r>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 typeface="Wingdings" pitchFamily="2" charset="2"/>
              <a:buChar char="§"/>
            </a:pPr>
            <a:r>
              <a:rPr lang="en-US" sz="1400" b="0" kern="0" dirty="0" smtClean="0"/>
              <a:t>Our focus is on active management, not passive management</a:t>
            </a:r>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 typeface="Wingdings" pitchFamily="2" charset="2"/>
              <a:buChar char="§"/>
            </a:pPr>
            <a:endParaRPr lang="en-US" sz="1400" b="0" kern="0" dirty="0"/>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Tx/>
              <a:buChar char="•"/>
            </a:pPr>
            <a:endParaRPr lang="en-US" sz="1400" b="0" kern="0" dirty="0" smtClean="0">
              <a:latin typeface="+mn-lt"/>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title"/>
          </p:nvPr>
        </p:nvSpPr>
        <p:spPr>
          <a:xfrm>
            <a:off x="455613" y="776288"/>
            <a:ext cx="8232775" cy="304800"/>
          </a:xfrm>
        </p:spPr>
        <p:txBody>
          <a:bodyPr/>
          <a:lstStyle/>
          <a:p>
            <a:r>
              <a:rPr lang="en-US" dirty="0" smtClean="0">
                <a:solidFill>
                  <a:srgbClr val="0055AD"/>
                </a:solidFill>
              </a:rPr>
              <a:t>Logic versus play on words</a:t>
            </a:r>
          </a:p>
        </p:txBody>
      </p:sp>
      <p:sp>
        <p:nvSpPr>
          <p:cNvPr id="5" name="TextBox 4"/>
          <p:cNvSpPr txBox="1"/>
          <p:nvPr/>
        </p:nvSpPr>
        <p:spPr>
          <a:xfrm>
            <a:off x="1549400" y="2095500"/>
            <a:ext cx="6024406" cy="3754874"/>
          </a:xfrm>
          <a:prstGeom prst="rect">
            <a:avLst/>
          </a:prstGeom>
          <a:noFill/>
        </p:spPr>
        <p:txBody>
          <a:bodyPr wrap="none" rtlCol="0">
            <a:spAutoFit/>
          </a:bodyPr>
          <a:lstStyle/>
          <a:p>
            <a:r>
              <a:rPr lang="en-US" sz="1400" dirty="0" smtClean="0"/>
              <a:t>Syllogism</a:t>
            </a:r>
          </a:p>
          <a:p>
            <a:endParaRPr lang="en-US" sz="1400" b="0" dirty="0" smtClean="0"/>
          </a:p>
          <a:p>
            <a:r>
              <a:rPr lang="en-US" sz="1400" b="0" dirty="0" smtClean="0"/>
              <a:t>Portfolios of  stocks selected from restricted lists have lower performance.</a:t>
            </a:r>
          </a:p>
          <a:p>
            <a:endParaRPr lang="en-US" sz="1400" b="0" dirty="0" smtClean="0"/>
          </a:p>
          <a:p>
            <a:r>
              <a:rPr lang="en-US" sz="1400" b="0" dirty="0" smtClean="0"/>
              <a:t>Socially responsible portfolios are selected from restricted lists of stocks.</a:t>
            </a:r>
          </a:p>
          <a:p>
            <a:endParaRPr lang="en-US" sz="1400" b="0" dirty="0" smtClean="0"/>
          </a:p>
          <a:p>
            <a:r>
              <a:rPr lang="en-US" sz="1400" b="0" dirty="0" smtClean="0"/>
              <a:t>Therefore, socially responsible portfolios have lower performance</a:t>
            </a:r>
          </a:p>
          <a:p>
            <a:endParaRPr lang="en-US" sz="1400" b="0" dirty="0" smtClean="0"/>
          </a:p>
          <a:p>
            <a:endParaRPr lang="en-US" sz="1400" b="0" dirty="0" smtClean="0"/>
          </a:p>
          <a:p>
            <a:endParaRPr lang="en-US" sz="1400" dirty="0" smtClean="0"/>
          </a:p>
          <a:p>
            <a:r>
              <a:rPr lang="en-US" sz="1400" dirty="0" smtClean="0"/>
              <a:t>Play on words</a:t>
            </a:r>
          </a:p>
          <a:p>
            <a:endParaRPr lang="en-US" sz="1400" b="0" dirty="0" smtClean="0"/>
          </a:p>
          <a:p>
            <a:r>
              <a:rPr lang="en-US" sz="1400" b="0" dirty="0" smtClean="0"/>
              <a:t>No one is perfect</a:t>
            </a:r>
          </a:p>
          <a:p>
            <a:endParaRPr lang="en-US" sz="1400" b="0" dirty="0" smtClean="0"/>
          </a:p>
          <a:p>
            <a:r>
              <a:rPr lang="en-US" sz="1400" b="0" dirty="0" smtClean="0"/>
              <a:t>I am no one</a:t>
            </a:r>
          </a:p>
          <a:p>
            <a:endParaRPr lang="en-US" sz="1400" b="0" dirty="0" smtClean="0"/>
          </a:p>
          <a:p>
            <a:r>
              <a:rPr lang="en-US" sz="1400" b="0" dirty="0" smtClean="0"/>
              <a:t>Therefore, I am perfect</a:t>
            </a:r>
            <a:endParaRPr lang="en-US" sz="1400" b="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title"/>
          </p:nvPr>
        </p:nvSpPr>
        <p:spPr>
          <a:xfrm>
            <a:off x="455613" y="776288"/>
            <a:ext cx="8232775" cy="304800"/>
          </a:xfrm>
        </p:spPr>
        <p:txBody>
          <a:bodyPr/>
          <a:lstStyle/>
          <a:p>
            <a:r>
              <a:rPr lang="en-US" dirty="0" smtClean="0">
                <a:solidFill>
                  <a:srgbClr val="0055AD"/>
                </a:solidFill>
              </a:rPr>
              <a:t>Research objective</a:t>
            </a:r>
          </a:p>
        </p:txBody>
      </p:sp>
      <p:sp>
        <p:nvSpPr>
          <p:cNvPr id="4" name="Rectangle 6"/>
          <p:cNvSpPr txBox="1">
            <a:spLocks noChangeArrowheads="1"/>
          </p:cNvSpPr>
          <p:nvPr/>
        </p:nvSpPr>
        <p:spPr bwMode="auto">
          <a:xfrm>
            <a:off x="760413" y="1912937"/>
            <a:ext cx="7229905" cy="4945063"/>
          </a:xfrm>
          <a:prstGeom prst="rect">
            <a:avLst/>
          </a:prstGeom>
          <a:noFill/>
          <a:ln w="9525" algn="ctr">
            <a:noFill/>
            <a:miter lim="800000"/>
            <a:headEnd/>
            <a:tailEnd/>
          </a:ln>
        </p:spPr>
        <p:txBody>
          <a:bodyPr vert="horz" wrap="square" lIns="0" tIns="91440" rIns="0" bIns="0" numCol="1" anchor="t" anchorCtr="0" compatLnSpc="1">
            <a:prstTxWarp prst="textNoShape">
              <a:avLst/>
            </a:prstTxWarp>
          </a:bodyPr>
          <a:lstStyle/>
          <a:p>
            <a:pPr marL="174625" lvl="0" indent="-174625" eaLnBrk="0" hangingPunct="0">
              <a:spcBef>
                <a:spcPct val="50000"/>
              </a:spcBef>
              <a:buClr>
                <a:schemeClr val="accent1"/>
              </a:buClr>
              <a:buFont typeface="Wingdings" pitchFamily="2" charset="2"/>
              <a:buChar char="§"/>
            </a:pPr>
            <a:r>
              <a:rPr lang="en-US" sz="1400" b="0" kern="0" dirty="0" smtClean="0"/>
              <a:t>Our primary research objective is to validate and to quantify the major premise - that there is a cost associated with restricting investment for skillful investors.</a:t>
            </a:r>
          </a:p>
          <a:p>
            <a:pPr marL="174625" lvl="0" indent="-174625" eaLnBrk="0" hangingPunct="0">
              <a:spcBef>
                <a:spcPct val="50000"/>
              </a:spcBef>
              <a:buClr>
                <a:schemeClr val="accent1"/>
              </a:buClr>
              <a:buFont typeface="Wingdings" pitchFamily="2" charset="2"/>
              <a:buChar char="§"/>
            </a:pPr>
            <a:r>
              <a:rPr lang="en-US" sz="1400" b="0" kern="0" dirty="0" smtClean="0"/>
              <a:t>Secondarily, we show how this cost varies with five factors:</a:t>
            </a:r>
          </a:p>
          <a:p>
            <a:pPr marL="742950" lvl="1" indent="-285750" eaLnBrk="0" hangingPunct="0">
              <a:spcBef>
                <a:spcPct val="50000"/>
              </a:spcBef>
              <a:buClr>
                <a:schemeClr val="accent1"/>
              </a:buClr>
              <a:buFont typeface="Arial" pitchFamily="34" charset="0"/>
              <a:buChar char="•"/>
            </a:pPr>
            <a:r>
              <a:rPr lang="en-US" sz="1400" b="0" kern="0" dirty="0" smtClean="0"/>
              <a:t>Level of skill</a:t>
            </a:r>
          </a:p>
          <a:p>
            <a:pPr marL="742950" lvl="1" indent="-285750" eaLnBrk="0" hangingPunct="0">
              <a:spcBef>
                <a:spcPct val="50000"/>
              </a:spcBef>
              <a:buClr>
                <a:schemeClr val="accent1"/>
              </a:buClr>
              <a:buFont typeface="Arial" pitchFamily="34" charset="0"/>
              <a:buChar char="•"/>
            </a:pPr>
            <a:r>
              <a:rPr lang="en-US" sz="1400" b="0" kern="0" dirty="0" smtClean="0"/>
              <a:t>Degree of restriction</a:t>
            </a:r>
          </a:p>
          <a:p>
            <a:pPr marL="742950" lvl="1" indent="-285750" eaLnBrk="0" hangingPunct="0">
              <a:spcBef>
                <a:spcPct val="50000"/>
              </a:spcBef>
              <a:buClr>
                <a:schemeClr val="accent1"/>
              </a:buClr>
              <a:buFont typeface="Arial" pitchFamily="34" charset="0"/>
              <a:buChar char="•"/>
            </a:pPr>
            <a:r>
              <a:rPr lang="en-US" sz="1400" b="0" kern="0" dirty="0" smtClean="0"/>
              <a:t>Cross sectional dispersion of unrestricted opportunity set</a:t>
            </a:r>
          </a:p>
          <a:p>
            <a:pPr marL="742950" lvl="1" indent="-285750" eaLnBrk="0" hangingPunct="0">
              <a:spcBef>
                <a:spcPct val="50000"/>
              </a:spcBef>
              <a:buClr>
                <a:schemeClr val="accent1"/>
              </a:buClr>
              <a:buFont typeface="Arial" pitchFamily="34" charset="0"/>
              <a:buChar char="•"/>
            </a:pPr>
            <a:r>
              <a:rPr lang="en-US" sz="1400" b="0" kern="0" dirty="0" smtClean="0"/>
              <a:t>Number of securities selected for portfolio</a:t>
            </a:r>
          </a:p>
          <a:p>
            <a:pPr marL="742950" lvl="1" indent="-285750" eaLnBrk="0" hangingPunct="0">
              <a:spcBef>
                <a:spcPct val="50000"/>
              </a:spcBef>
              <a:buClr>
                <a:schemeClr val="accent1"/>
              </a:buClr>
              <a:buFont typeface="Arial" pitchFamily="34" charset="0"/>
              <a:buChar char="•"/>
            </a:pPr>
            <a:r>
              <a:rPr lang="en-US" sz="1400" b="0" kern="0" dirty="0" smtClean="0"/>
              <a:t>Market return</a:t>
            </a:r>
          </a:p>
          <a:p>
            <a:pPr marL="174625" indent="-174625" eaLnBrk="0" hangingPunct="0">
              <a:spcBef>
                <a:spcPct val="50000"/>
              </a:spcBef>
              <a:buClr>
                <a:schemeClr val="accent1"/>
              </a:buClr>
              <a:buFont typeface="Wingdings" pitchFamily="2" charset="2"/>
              <a:buChar char="§"/>
            </a:pPr>
            <a:r>
              <a:rPr lang="en-US" sz="1400" b="0" kern="0" dirty="0" smtClean="0"/>
              <a:t>Because we use simulation, we avoid the sample bias of empirical studies.</a:t>
            </a:r>
          </a:p>
          <a:p>
            <a:pPr marL="174625" indent="-174625" eaLnBrk="0" hangingPunct="0">
              <a:spcBef>
                <a:spcPct val="50000"/>
              </a:spcBef>
              <a:buClr>
                <a:schemeClr val="accent1"/>
              </a:buClr>
              <a:buFont typeface="Wingdings" pitchFamily="2" charset="2"/>
              <a:buChar char="§"/>
            </a:pPr>
            <a:r>
              <a:rPr lang="en-US" sz="1400" b="0" kern="0" dirty="0" smtClean="0"/>
              <a:t>Our framework easily allows others to modify our assumptions and even to incorporate views about the expected relative performance of good and bad companies. </a:t>
            </a:r>
          </a:p>
          <a:p>
            <a:pPr marL="174625" indent="-174625" eaLnBrk="0" hangingPunct="0">
              <a:spcBef>
                <a:spcPct val="50000"/>
              </a:spcBef>
              <a:buClr>
                <a:schemeClr val="accent1"/>
              </a:buClr>
              <a:buFont typeface="Wingdings" pitchFamily="2" charset="2"/>
              <a:buChar char="§"/>
            </a:pPr>
            <a:r>
              <a:rPr lang="en-US" sz="1400" b="0" kern="0" dirty="0" smtClean="0"/>
              <a:t>We express no view as to whether or not one should divest.</a:t>
            </a:r>
          </a:p>
          <a:p>
            <a:pPr marL="631825" lvl="1"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 typeface="Wingdings" pitchFamily="2" charset="2"/>
              <a:buChar char="§"/>
            </a:pPr>
            <a:endParaRPr lang="en-US" sz="1400" b="0" kern="0" dirty="0"/>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Tx/>
              <a:buChar char="•"/>
            </a:pPr>
            <a:endParaRPr lang="en-US" sz="1400" b="0" kern="0" dirty="0" smtClean="0">
              <a:latin typeface="+mn-lt"/>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title"/>
          </p:nvPr>
        </p:nvSpPr>
        <p:spPr>
          <a:xfrm>
            <a:off x="455613" y="776288"/>
            <a:ext cx="8232775" cy="304800"/>
          </a:xfrm>
        </p:spPr>
        <p:txBody>
          <a:bodyPr/>
          <a:lstStyle/>
          <a:p>
            <a:r>
              <a:rPr lang="en-US" dirty="0" smtClean="0">
                <a:solidFill>
                  <a:srgbClr val="0055AD"/>
                </a:solidFill>
              </a:rPr>
              <a:t>Methodology</a:t>
            </a:r>
          </a:p>
        </p:txBody>
      </p:sp>
      <p:sp>
        <p:nvSpPr>
          <p:cNvPr id="4" name="Rectangle 6"/>
          <p:cNvSpPr txBox="1">
            <a:spLocks noChangeArrowheads="1"/>
          </p:cNvSpPr>
          <p:nvPr/>
        </p:nvSpPr>
        <p:spPr bwMode="auto">
          <a:xfrm>
            <a:off x="493713" y="1436754"/>
            <a:ext cx="7913687" cy="4945063"/>
          </a:xfrm>
          <a:prstGeom prst="rect">
            <a:avLst/>
          </a:prstGeom>
          <a:noFill/>
          <a:ln w="9525" algn="ctr">
            <a:noFill/>
            <a:miter lim="800000"/>
            <a:headEnd/>
            <a:tailEnd/>
          </a:ln>
        </p:spPr>
        <p:txBody>
          <a:bodyPr vert="horz" wrap="square" lIns="0" tIns="91440" rIns="0" bIns="0" numCol="1" anchor="t" anchorCtr="0" compatLnSpc="1">
            <a:prstTxWarp prst="textNoShape">
              <a:avLst/>
            </a:prstTxWarp>
          </a:bodyPr>
          <a:lstStyle/>
          <a:p>
            <a:pPr marL="342900" lvl="0" indent="-342900" eaLnBrk="0" hangingPunct="0">
              <a:spcBef>
                <a:spcPct val="50000"/>
              </a:spcBef>
              <a:buClr>
                <a:schemeClr val="accent1"/>
              </a:buClr>
              <a:buFont typeface="+mj-lt"/>
              <a:buAutoNum type="arabicPeriod"/>
            </a:pPr>
            <a:r>
              <a:rPr lang="en-US" sz="1400" b="0" kern="0" dirty="0" smtClean="0"/>
              <a:t>We </a:t>
            </a:r>
            <a:r>
              <a:rPr lang="en-US" sz="1400" b="0" kern="0" dirty="0"/>
              <a:t>rank the returns </a:t>
            </a:r>
            <a:r>
              <a:rPr lang="en-US" sz="1400" b="0" kern="0" dirty="0" smtClean="0"/>
              <a:t>of an investment universe from </a:t>
            </a:r>
            <a:r>
              <a:rPr lang="en-US" sz="1400" b="0" kern="0" dirty="0"/>
              <a:t>highest to </a:t>
            </a:r>
            <a:r>
              <a:rPr lang="en-US" sz="1400" b="0" kern="0" dirty="0" smtClean="0"/>
              <a:t>lowest.</a:t>
            </a:r>
            <a:endParaRPr lang="en-US" sz="1400" b="0" kern="0" dirty="0"/>
          </a:p>
          <a:p>
            <a:pPr marL="342900" lvl="0" indent="-342900" eaLnBrk="0" hangingPunct="0">
              <a:spcBef>
                <a:spcPct val="50000"/>
              </a:spcBef>
              <a:buClr>
                <a:schemeClr val="accent1"/>
              </a:buClr>
              <a:buFont typeface="+mj-lt"/>
              <a:buAutoNum type="arabicPeriod"/>
            </a:pPr>
            <a:r>
              <a:rPr lang="en-US" sz="1400" b="0" kern="0" dirty="0" smtClean="0"/>
              <a:t>We </a:t>
            </a:r>
            <a:r>
              <a:rPr lang="en-US" sz="1400" b="0" kern="0" dirty="0"/>
              <a:t>then introduce noise to the ranking by randomly selecting return pairs and switching their positions. The number of return pairs we switch is determined by the skill level we wish to simulate.</a:t>
            </a:r>
          </a:p>
          <a:p>
            <a:pPr marL="342900" lvl="0" indent="-342900" eaLnBrk="0" hangingPunct="0">
              <a:spcBef>
                <a:spcPct val="50000"/>
              </a:spcBef>
              <a:buClr>
                <a:schemeClr val="accent1"/>
              </a:buClr>
              <a:buFont typeface="+mj-lt"/>
              <a:buAutoNum type="arabicPeriod"/>
            </a:pPr>
            <a:r>
              <a:rPr lang="en-US" sz="1400" b="0" kern="0" dirty="0" smtClean="0"/>
              <a:t>We </a:t>
            </a:r>
            <a:r>
              <a:rPr lang="en-US" sz="1400" b="0" kern="0" dirty="0"/>
              <a:t>select a sub-sample of </a:t>
            </a:r>
            <a:r>
              <a:rPr lang="en-US" sz="1400" b="0" kern="0" dirty="0" smtClean="0"/>
              <a:t>securities, </a:t>
            </a:r>
            <a:r>
              <a:rPr lang="en-US" sz="1400" b="0" kern="0" dirty="0"/>
              <a:t>starting at the top of the list and working our way down the </a:t>
            </a:r>
            <a:r>
              <a:rPr lang="en-US" sz="1400" b="0" kern="0" dirty="0" smtClean="0"/>
              <a:t>list, which </a:t>
            </a:r>
            <a:r>
              <a:rPr lang="en-US" sz="1400" b="0" kern="0" dirty="0"/>
              <a:t>represents the </a:t>
            </a:r>
            <a:r>
              <a:rPr lang="en-US" sz="1400" b="0" kern="0" dirty="0" smtClean="0"/>
              <a:t>portfolio </a:t>
            </a:r>
            <a:r>
              <a:rPr lang="en-US" sz="1400" b="0" kern="0" dirty="0"/>
              <a:t>for an investor with imperfect foresight who </a:t>
            </a:r>
            <a:r>
              <a:rPr lang="en-US" sz="1400" b="0" kern="0" dirty="0" smtClean="0"/>
              <a:t>selects from </a:t>
            </a:r>
            <a:r>
              <a:rPr lang="en-US" sz="1400" b="0" kern="0" dirty="0"/>
              <a:t>an unrestricted </a:t>
            </a:r>
            <a:r>
              <a:rPr lang="en-US" sz="1400" b="0" kern="0" dirty="0" smtClean="0"/>
              <a:t>universe.</a:t>
            </a:r>
            <a:endParaRPr lang="en-US" sz="1400" b="0" kern="0" dirty="0"/>
          </a:p>
          <a:p>
            <a:pPr marL="342900" lvl="0" indent="-342900" eaLnBrk="0" hangingPunct="0">
              <a:spcBef>
                <a:spcPct val="50000"/>
              </a:spcBef>
              <a:buClr>
                <a:schemeClr val="accent1"/>
              </a:buClr>
              <a:buFont typeface="+mj-lt"/>
              <a:buAutoNum type="arabicPeriod"/>
            </a:pPr>
            <a:r>
              <a:rPr lang="en-US" sz="1400" b="0" kern="0" dirty="0"/>
              <a:t>We </a:t>
            </a:r>
            <a:r>
              <a:rPr lang="en-US" sz="1400" b="0" kern="0" dirty="0" smtClean="0"/>
              <a:t>randomly </a:t>
            </a:r>
            <a:r>
              <a:rPr lang="en-US" sz="1400" b="0" kern="0" dirty="0"/>
              <a:t>delete some fraction of the original universe to capture the effect of restricting </a:t>
            </a:r>
            <a:r>
              <a:rPr lang="en-US" sz="1400" b="0" kern="0" dirty="0" smtClean="0"/>
              <a:t>the </a:t>
            </a:r>
            <a:r>
              <a:rPr lang="en-US" sz="1400" b="0" kern="0" dirty="0"/>
              <a:t>universe for purposes unrelated to expected performance. </a:t>
            </a:r>
            <a:endParaRPr lang="en-US" sz="1400" b="0" kern="0" dirty="0" smtClean="0"/>
          </a:p>
          <a:p>
            <a:pPr marL="342900" lvl="0" indent="-342900" eaLnBrk="0" hangingPunct="0">
              <a:spcBef>
                <a:spcPct val="50000"/>
              </a:spcBef>
              <a:buClr>
                <a:schemeClr val="accent1"/>
              </a:buClr>
              <a:buFont typeface="+mj-lt"/>
              <a:buAutoNum type="arabicPeriod"/>
            </a:pPr>
            <a:r>
              <a:rPr lang="en-US" sz="1400" b="0" kern="0" dirty="0" smtClean="0"/>
              <a:t>We </a:t>
            </a:r>
            <a:r>
              <a:rPr lang="en-US" sz="1400" b="0" kern="0" dirty="0"/>
              <a:t>again select a sub-sample comprising the same number of </a:t>
            </a:r>
            <a:r>
              <a:rPr lang="en-US" sz="1400" b="0" kern="0" dirty="0" smtClean="0"/>
              <a:t>securities </a:t>
            </a:r>
            <a:r>
              <a:rPr lang="en-US" sz="1400" b="0" kern="0" dirty="0"/>
              <a:t>starting at the top and working our way down the list. Because we have randomly deleted some of the original </a:t>
            </a:r>
            <a:r>
              <a:rPr lang="en-US" sz="1400" b="0" kern="0" dirty="0" smtClean="0"/>
              <a:t>securities </a:t>
            </a:r>
            <a:r>
              <a:rPr lang="en-US" sz="1400" b="0" kern="0" dirty="0"/>
              <a:t>from the top of the list, we are forced to replace them with lower </a:t>
            </a:r>
            <a:r>
              <a:rPr lang="en-US" sz="1400" b="0" kern="0" dirty="0" smtClean="0"/>
              <a:t>return securities. </a:t>
            </a:r>
          </a:p>
          <a:p>
            <a:pPr marL="342900" lvl="0" indent="-342900" eaLnBrk="0" hangingPunct="0">
              <a:spcBef>
                <a:spcPct val="50000"/>
              </a:spcBef>
              <a:buClr>
                <a:schemeClr val="accent1"/>
              </a:buClr>
              <a:buFont typeface="+mj-lt"/>
              <a:buAutoNum type="arabicPeriod"/>
            </a:pPr>
            <a:r>
              <a:rPr lang="en-US" sz="1400" b="0" kern="0" dirty="0" smtClean="0"/>
              <a:t>We </a:t>
            </a:r>
            <a:r>
              <a:rPr lang="en-US" sz="1400" b="0" kern="0" dirty="0"/>
              <a:t>subtract the </a:t>
            </a:r>
            <a:r>
              <a:rPr lang="en-US" sz="1400" b="0" kern="0" dirty="0" smtClean="0"/>
              <a:t>average </a:t>
            </a:r>
            <a:r>
              <a:rPr lang="en-US" sz="1400" b="0" kern="0" dirty="0"/>
              <a:t>of the </a:t>
            </a:r>
            <a:r>
              <a:rPr lang="en-US" sz="1400" b="0" kern="0" dirty="0" smtClean="0"/>
              <a:t> security returns </a:t>
            </a:r>
            <a:r>
              <a:rPr lang="en-US" sz="1400" b="0" kern="0" dirty="0"/>
              <a:t>selected from the restricted universe from the </a:t>
            </a:r>
            <a:r>
              <a:rPr lang="en-US" sz="1400" b="0" kern="0" dirty="0" smtClean="0"/>
              <a:t>average </a:t>
            </a:r>
            <a:r>
              <a:rPr lang="en-US" sz="1400" b="0" kern="0" dirty="0"/>
              <a:t>of the </a:t>
            </a:r>
            <a:r>
              <a:rPr lang="en-US" sz="1400" b="0" kern="0" dirty="0" smtClean="0"/>
              <a:t>security returns </a:t>
            </a:r>
            <a:r>
              <a:rPr lang="en-US" sz="1400" b="0" kern="0" dirty="0"/>
              <a:t>selected from the unrestricted universe. This difference is the cost of socially responsible investing for an investor with imperfect foresight.</a:t>
            </a:r>
          </a:p>
          <a:p>
            <a:pPr marL="342900" lvl="0" indent="-342900" eaLnBrk="0" hangingPunct="0">
              <a:spcBef>
                <a:spcPct val="50000"/>
              </a:spcBef>
              <a:buClr>
                <a:schemeClr val="accent1"/>
              </a:buClr>
              <a:buFont typeface="+mj-lt"/>
              <a:buAutoNum type="arabicPeriod"/>
            </a:pPr>
            <a:r>
              <a:rPr lang="en-US" sz="1400" b="0" kern="0" dirty="0" smtClean="0"/>
              <a:t>We </a:t>
            </a:r>
            <a:r>
              <a:rPr lang="en-US" sz="1400" b="0" kern="0" dirty="0"/>
              <a:t>repeat steps one through seven 10,000 times and compute the average cost.</a:t>
            </a:r>
          </a:p>
          <a:p>
            <a:pPr marL="174625" lvl="0" indent="-174625" eaLnBrk="0" hangingPunct="0">
              <a:spcBef>
                <a:spcPct val="50000"/>
              </a:spcBef>
              <a:buClr>
                <a:schemeClr val="accent1"/>
              </a:buClr>
              <a:buFont typeface="Wingdings" pitchFamily="2" charset="2"/>
              <a:buChar char="§"/>
            </a:pPr>
            <a:endParaRPr lang="en-US" sz="1400" b="0" kern="0" dirty="0" smtClean="0"/>
          </a:p>
          <a:p>
            <a:pPr marL="174625" lvl="0" indent="-174625" eaLnBrk="0" hangingPunct="0">
              <a:spcBef>
                <a:spcPct val="50000"/>
              </a:spcBef>
              <a:buClr>
                <a:schemeClr val="accent1"/>
              </a:buClr>
              <a:buFontTx/>
              <a:buChar char="•"/>
            </a:pPr>
            <a:endParaRPr lang="en-US" sz="1400" b="0" kern="0" dirty="0" smtClean="0">
              <a:latin typeface="+mn-lt"/>
            </a:endParaRPr>
          </a:p>
        </p:txBody>
      </p:sp>
    </p:spTree>
    <p:extLst>
      <p:ext uri="{BB962C8B-B14F-4D97-AF65-F5344CB8AC3E}">
        <p14:creationId xmlns:p14="http://schemas.microsoft.com/office/powerpoint/2010/main" val="314609795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title"/>
          </p:nvPr>
        </p:nvSpPr>
        <p:spPr>
          <a:xfrm>
            <a:off x="455613" y="776288"/>
            <a:ext cx="8232775" cy="307777"/>
          </a:xfrm>
        </p:spPr>
        <p:txBody>
          <a:bodyPr/>
          <a:lstStyle/>
          <a:p>
            <a:r>
              <a:rPr lang="en-US" dirty="0" smtClean="0">
                <a:solidFill>
                  <a:srgbClr val="0055AD"/>
                </a:solidFill>
              </a:rPr>
              <a:t>Hit rate, information coefficient, and information ratio</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6987" y="2597922"/>
            <a:ext cx="5601319" cy="117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794960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SGM Print Presentation Template_2003">
  <a:themeElements>
    <a:clrScheme name="SSGM Print Presentation Template_2003 2">
      <a:dk1>
        <a:srgbClr val="000000"/>
      </a:dk1>
      <a:lt1>
        <a:srgbClr val="969696"/>
      </a:lt1>
      <a:dk2>
        <a:srgbClr val="000000"/>
      </a:dk2>
      <a:lt2>
        <a:srgbClr val="FFFFFF"/>
      </a:lt2>
      <a:accent1>
        <a:srgbClr val="0055AD"/>
      </a:accent1>
      <a:accent2>
        <a:srgbClr val="E28100"/>
      </a:accent2>
      <a:accent3>
        <a:srgbClr val="C9C9C9"/>
      </a:accent3>
      <a:accent4>
        <a:srgbClr val="000000"/>
      </a:accent4>
      <a:accent5>
        <a:srgbClr val="AAB4D3"/>
      </a:accent5>
      <a:accent6>
        <a:srgbClr val="CD7400"/>
      </a:accent6>
      <a:hlink>
        <a:srgbClr val="AABC00"/>
      </a:hlink>
      <a:folHlink>
        <a:srgbClr val="53A5FF"/>
      </a:folHlink>
    </a:clrScheme>
    <a:fontScheme name="SSGM Print Presentation Template_200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SSGM Print Presentation Template_2003 1">
        <a:dk1>
          <a:srgbClr val="000000"/>
        </a:dk1>
        <a:lt1>
          <a:srgbClr val="969696"/>
        </a:lt1>
        <a:dk2>
          <a:srgbClr val="0055AD"/>
        </a:dk2>
        <a:lt2>
          <a:srgbClr val="FFFFFF"/>
        </a:lt2>
        <a:accent1>
          <a:srgbClr val="0055AD"/>
        </a:accent1>
        <a:accent2>
          <a:srgbClr val="E28100"/>
        </a:accent2>
        <a:accent3>
          <a:srgbClr val="C9C9C9"/>
        </a:accent3>
        <a:accent4>
          <a:srgbClr val="000000"/>
        </a:accent4>
        <a:accent5>
          <a:srgbClr val="AAB4D3"/>
        </a:accent5>
        <a:accent6>
          <a:srgbClr val="CD7400"/>
        </a:accent6>
        <a:hlink>
          <a:srgbClr val="AABC00"/>
        </a:hlink>
        <a:folHlink>
          <a:srgbClr val="53A5FF"/>
        </a:folHlink>
      </a:clrScheme>
      <a:clrMap bg1="lt1" tx1="dk1" bg2="lt2" tx2="dk2" accent1="accent1" accent2="accent2" accent3="accent3" accent4="accent4" accent5="accent5" accent6="accent6" hlink="hlink" folHlink="folHlink"/>
    </a:extraClrScheme>
    <a:extraClrScheme>
      <a:clrScheme name="SSGM Print Presentation Template_2003 2">
        <a:dk1>
          <a:srgbClr val="000000"/>
        </a:dk1>
        <a:lt1>
          <a:srgbClr val="969696"/>
        </a:lt1>
        <a:dk2>
          <a:srgbClr val="000000"/>
        </a:dk2>
        <a:lt2>
          <a:srgbClr val="FFFFFF"/>
        </a:lt2>
        <a:accent1>
          <a:srgbClr val="0055AD"/>
        </a:accent1>
        <a:accent2>
          <a:srgbClr val="E28100"/>
        </a:accent2>
        <a:accent3>
          <a:srgbClr val="C9C9C9"/>
        </a:accent3>
        <a:accent4>
          <a:srgbClr val="000000"/>
        </a:accent4>
        <a:accent5>
          <a:srgbClr val="AAB4D3"/>
        </a:accent5>
        <a:accent6>
          <a:srgbClr val="CD7400"/>
        </a:accent6>
        <a:hlink>
          <a:srgbClr val="AABC00"/>
        </a:hlink>
        <a:folHlink>
          <a:srgbClr val="53A5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in Banner">
  <a:themeElements>
    <a:clrScheme name="Title in Banner 2">
      <a:dk1>
        <a:srgbClr val="000000"/>
      </a:dk1>
      <a:lt1>
        <a:srgbClr val="969696"/>
      </a:lt1>
      <a:dk2>
        <a:srgbClr val="000000"/>
      </a:dk2>
      <a:lt2>
        <a:srgbClr val="FFFFFF"/>
      </a:lt2>
      <a:accent1>
        <a:srgbClr val="0055AD"/>
      </a:accent1>
      <a:accent2>
        <a:srgbClr val="E28100"/>
      </a:accent2>
      <a:accent3>
        <a:srgbClr val="C9C9C9"/>
      </a:accent3>
      <a:accent4>
        <a:srgbClr val="000000"/>
      </a:accent4>
      <a:accent5>
        <a:srgbClr val="AAB4D3"/>
      </a:accent5>
      <a:accent6>
        <a:srgbClr val="CD7400"/>
      </a:accent6>
      <a:hlink>
        <a:srgbClr val="AABC00"/>
      </a:hlink>
      <a:folHlink>
        <a:srgbClr val="53A5FF"/>
      </a:folHlink>
    </a:clrScheme>
    <a:fontScheme name="Title in Bann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itle in Banner 1">
        <a:dk1>
          <a:srgbClr val="000000"/>
        </a:dk1>
        <a:lt1>
          <a:srgbClr val="969696"/>
        </a:lt1>
        <a:dk2>
          <a:srgbClr val="0055AD"/>
        </a:dk2>
        <a:lt2>
          <a:srgbClr val="FFFFFF"/>
        </a:lt2>
        <a:accent1>
          <a:srgbClr val="0055AD"/>
        </a:accent1>
        <a:accent2>
          <a:srgbClr val="E28100"/>
        </a:accent2>
        <a:accent3>
          <a:srgbClr val="C9C9C9"/>
        </a:accent3>
        <a:accent4>
          <a:srgbClr val="000000"/>
        </a:accent4>
        <a:accent5>
          <a:srgbClr val="AAB4D3"/>
        </a:accent5>
        <a:accent6>
          <a:srgbClr val="CD7400"/>
        </a:accent6>
        <a:hlink>
          <a:srgbClr val="AABC00"/>
        </a:hlink>
        <a:folHlink>
          <a:srgbClr val="53A5FF"/>
        </a:folHlink>
      </a:clrScheme>
      <a:clrMap bg1="lt1" tx1="dk1" bg2="lt2" tx2="dk2" accent1="accent1" accent2="accent2" accent3="accent3" accent4="accent4" accent5="accent5" accent6="accent6" hlink="hlink" folHlink="folHlink"/>
    </a:extraClrScheme>
    <a:extraClrScheme>
      <a:clrScheme name="Title in Banner 2">
        <a:dk1>
          <a:srgbClr val="000000"/>
        </a:dk1>
        <a:lt1>
          <a:srgbClr val="969696"/>
        </a:lt1>
        <a:dk2>
          <a:srgbClr val="000000"/>
        </a:dk2>
        <a:lt2>
          <a:srgbClr val="FFFFFF"/>
        </a:lt2>
        <a:accent1>
          <a:srgbClr val="0055AD"/>
        </a:accent1>
        <a:accent2>
          <a:srgbClr val="E28100"/>
        </a:accent2>
        <a:accent3>
          <a:srgbClr val="C9C9C9"/>
        </a:accent3>
        <a:accent4>
          <a:srgbClr val="000000"/>
        </a:accent4>
        <a:accent5>
          <a:srgbClr val="AAB4D3"/>
        </a:accent5>
        <a:accent6>
          <a:srgbClr val="CD7400"/>
        </a:accent6>
        <a:hlink>
          <a:srgbClr val="AABC00"/>
        </a:hlink>
        <a:folHlink>
          <a:srgbClr val="53A5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over Page">
  <a:themeElements>
    <a:clrScheme name="Cover Page 1">
      <a:dk1>
        <a:srgbClr val="000000"/>
      </a:dk1>
      <a:lt1>
        <a:srgbClr val="969696"/>
      </a:lt1>
      <a:dk2>
        <a:srgbClr val="0055AD"/>
      </a:dk2>
      <a:lt2>
        <a:srgbClr val="FFFFFF"/>
      </a:lt2>
      <a:accent1>
        <a:srgbClr val="0055AD"/>
      </a:accent1>
      <a:accent2>
        <a:srgbClr val="E28100"/>
      </a:accent2>
      <a:accent3>
        <a:srgbClr val="C9C9C9"/>
      </a:accent3>
      <a:accent4>
        <a:srgbClr val="000000"/>
      </a:accent4>
      <a:accent5>
        <a:srgbClr val="AAB4D3"/>
      </a:accent5>
      <a:accent6>
        <a:srgbClr val="CD7400"/>
      </a:accent6>
      <a:hlink>
        <a:srgbClr val="AABC00"/>
      </a:hlink>
      <a:folHlink>
        <a:srgbClr val="53A5FF"/>
      </a:folHlink>
    </a:clrScheme>
    <a:fontScheme name="Cover Pa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over Page 1">
        <a:dk1>
          <a:srgbClr val="000000"/>
        </a:dk1>
        <a:lt1>
          <a:srgbClr val="969696"/>
        </a:lt1>
        <a:dk2>
          <a:srgbClr val="0055AD"/>
        </a:dk2>
        <a:lt2>
          <a:srgbClr val="FFFFFF"/>
        </a:lt2>
        <a:accent1>
          <a:srgbClr val="0055AD"/>
        </a:accent1>
        <a:accent2>
          <a:srgbClr val="E28100"/>
        </a:accent2>
        <a:accent3>
          <a:srgbClr val="C9C9C9"/>
        </a:accent3>
        <a:accent4>
          <a:srgbClr val="000000"/>
        </a:accent4>
        <a:accent5>
          <a:srgbClr val="AAB4D3"/>
        </a:accent5>
        <a:accent6>
          <a:srgbClr val="CD7400"/>
        </a:accent6>
        <a:hlink>
          <a:srgbClr val="AABC00"/>
        </a:hlink>
        <a:folHlink>
          <a:srgbClr val="53A5FF"/>
        </a:folHlink>
      </a:clrScheme>
      <a:clrMap bg1="lt1" tx1="dk1" bg2="lt2" tx2="dk2" accent1="accent1" accent2="accent2" accent3="accent3" accent4="accent4" accent5="accent5" accent6="accent6" hlink="hlink" folHlink="folHlink"/>
    </a:extraClrScheme>
    <a:extraClrScheme>
      <a:clrScheme name="Cover Page 2">
        <a:dk1>
          <a:srgbClr val="000000"/>
        </a:dk1>
        <a:lt1>
          <a:srgbClr val="969696"/>
        </a:lt1>
        <a:dk2>
          <a:srgbClr val="000000"/>
        </a:dk2>
        <a:lt2>
          <a:srgbClr val="FFFFFF"/>
        </a:lt2>
        <a:accent1>
          <a:srgbClr val="0055AD"/>
        </a:accent1>
        <a:accent2>
          <a:srgbClr val="E28100"/>
        </a:accent2>
        <a:accent3>
          <a:srgbClr val="C9C9C9"/>
        </a:accent3>
        <a:accent4>
          <a:srgbClr val="000000"/>
        </a:accent4>
        <a:accent5>
          <a:srgbClr val="AAB4D3"/>
        </a:accent5>
        <a:accent6>
          <a:srgbClr val="CD7400"/>
        </a:accent6>
        <a:hlink>
          <a:srgbClr val="AABC00"/>
        </a:hlink>
        <a:folHlink>
          <a:srgbClr val="53A5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SGM Print Presentation Template_2003 1">
    <a:dk1>
      <a:srgbClr val="000000"/>
    </a:dk1>
    <a:lt1>
      <a:srgbClr val="969696"/>
    </a:lt1>
    <a:dk2>
      <a:srgbClr val="0055AD"/>
    </a:dk2>
    <a:lt2>
      <a:srgbClr val="FFFFFF"/>
    </a:lt2>
    <a:accent1>
      <a:srgbClr val="0055AD"/>
    </a:accent1>
    <a:accent2>
      <a:srgbClr val="E28100"/>
    </a:accent2>
    <a:accent3>
      <a:srgbClr val="C9C9C9"/>
    </a:accent3>
    <a:accent4>
      <a:srgbClr val="000000"/>
    </a:accent4>
    <a:accent5>
      <a:srgbClr val="AAB4D3"/>
    </a:accent5>
    <a:accent6>
      <a:srgbClr val="CD7400"/>
    </a:accent6>
    <a:hlink>
      <a:srgbClr val="AABC00"/>
    </a:hlink>
    <a:folHlink>
      <a:srgbClr val="53A5FF"/>
    </a:folHlink>
  </a:clrScheme>
</a:themeOverride>
</file>

<file path=ppt/theme/themeOverride2.xml><?xml version="1.0" encoding="utf-8"?>
<a:themeOverride xmlns:a="http://schemas.openxmlformats.org/drawingml/2006/main">
  <a:clrScheme name="Title in Banner 1">
    <a:dk1>
      <a:srgbClr val="000000"/>
    </a:dk1>
    <a:lt1>
      <a:srgbClr val="969696"/>
    </a:lt1>
    <a:dk2>
      <a:srgbClr val="0055AD"/>
    </a:dk2>
    <a:lt2>
      <a:srgbClr val="FFFFFF"/>
    </a:lt2>
    <a:accent1>
      <a:srgbClr val="0055AD"/>
    </a:accent1>
    <a:accent2>
      <a:srgbClr val="E28100"/>
    </a:accent2>
    <a:accent3>
      <a:srgbClr val="C9C9C9"/>
    </a:accent3>
    <a:accent4>
      <a:srgbClr val="000000"/>
    </a:accent4>
    <a:accent5>
      <a:srgbClr val="AAB4D3"/>
    </a:accent5>
    <a:accent6>
      <a:srgbClr val="CD7400"/>
    </a:accent6>
    <a:hlink>
      <a:srgbClr val="AABC00"/>
    </a:hlink>
    <a:folHlink>
      <a:srgbClr val="53A5FF"/>
    </a:folHlink>
  </a:clrScheme>
</a:themeOverride>
</file>

<file path=docProps/app.xml><?xml version="1.0" encoding="utf-8"?>
<Properties xmlns="http://schemas.openxmlformats.org/officeDocument/2006/extended-properties" xmlns:vt="http://schemas.openxmlformats.org/officeDocument/2006/docPropsVTypes">
  <Template>SSGM Print Presentation Template_2003</Template>
  <TotalTime>17474</TotalTime>
  <Words>1061</Words>
  <Application>Microsoft Office PowerPoint</Application>
  <PresentationFormat>On-screen Show (4:3)</PresentationFormat>
  <Paragraphs>165</Paragraphs>
  <Slides>16</Slides>
  <Notes>16</Notes>
  <HiddenSlides>0</HiddenSlides>
  <MMClips>0</MMClips>
  <ScaleCrop>false</ScaleCrop>
  <HeadingPairs>
    <vt:vector size="4" baseType="variant">
      <vt:variant>
        <vt:lpstr>Theme</vt:lpstr>
      </vt:variant>
      <vt:variant>
        <vt:i4>3</vt:i4>
      </vt:variant>
      <vt:variant>
        <vt:lpstr>Slide Titles</vt:lpstr>
      </vt:variant>
      <vt:variant>
        <vt:i4>16</vt:i4>
      </vt:variant>
    </vt:vector>
  </HeadingPairs>
  <TitlesOfParts>
    <vt:vector size="19" baseType="lpstr">
      <vt:lpstr>SSGM Print Presentation Template_2003</vt:lpstr>
      <vt:lpstr>Title in Banner</vt:lpstr>
      <vt:lpstr>Cover Page</vt:lpstr>
      <vt:lpstr>The Cost of Socially Responsible Investing*</vt:lpstr>
      <vt:lpstr>Outline</vt:lpstr>
      <vt:lpstr>Socially responsible investing versus active management</vt:lpstr>
      <vt:lpstr>Socially responsible investing versus active management</vt:lpstr>
      <vt:lpstr>Active versus passive management</vt:lpstr>
      <vt:lpstr>Logic versus play on words</vt:lpstr>
      <vt:lpstr>Research objective</vt:lpstr>
      <vt:lpstr>Methodology</vt:lpstr>
      <vt:lpstr>Hit rate, information coefficient, and information ratio</vt:lpstr>
      <vt:lpstr>The cost of socially responsible investing (100 stock portfolio)</vt:lpstr>
      <vt:lpstr>The cost of socially responsible investing (250 stock portfolio)</vt:lpstr>
      <vt:lpstr>Multi-year cost ($1 billion portfolio, 8% market return)</vt:lpstr>
      <vt:lpstr>Option 1: Restrict universe</vt:lpstr>
      <vt:lpstr>Option 2: Do not restrict universe</vt:lpstr>
      <vt:lpstr>Option 3: Do not restrict universe</vt:lpstr>
      <vt:lpstr>Conclusion</vt:lpstr>
    </vt:vector>
  </TitlesOfParts>
  <Company>State Street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Mark Kritzman</cp:lastModifiedBy>
  <cp:revision>910</cp:revision>
  <dcterms:created xsi:type="dcterms:W3CDTF">2010-02-04T13:45:59Z</dcterms:created>
  <dcterms:modified xsi:type="dcterms:W3CDTF">2013-04-13T12:26:18Z</dcterms:modified>
</cp:coreProperties>
</file>